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3" r:id="rId2"/>
  </p:sldMasterIdLst>
  <p:notesMasterIdLst>
    <p:notesMasterId r:id="rId19"/>
  </p:notesMasterIdLst>
  <p:handoutMasterIdLst>
    <p:handoutMasterId r:id="rId20"/>
  </p:handoutMasterIdLst>
  <p:sldIdLst>
    <p:sldId id="2989" r:id="rId3"/>
    <p:sldId id="2949" r:id="rId4"/>
    <p:sldId id="2963" r:id="rId5"/>
    <p:sldId id="319" r:id="rId6"/>
    <p:sldId id="2945" r:id="rId7"/>
    <p:sldId id="2965" r:id="rId8"/>
    <p:sldId id="2977" r:id="rId9"/>
    <p:sldId id="2990" r:id="rId10"/>
    <p:sldId id="2939" r:id="rId11"/>
    <p:sldId id="2940" r:id="rId12"/>
    <p:sldId id="2942" r:id="rId13"/>
    <p:sldId id="2991" r:id="rId14"/>
    <p:sldId id="2941" r:id="rId15"/>
    <p:sldId id="2992" r:id="rId16"/>
    <p:sldId id="2993" r:id="rId17"/>
    <p:sldId id="2897" r:id="rId18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0000"/>
    <a:srgbClr val="004068"/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20" y="27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204607289497388E-2"/>
          <c:y val="9.7829310045362716E-2"/>
          <c:w val="0.93777508763801654"/>
          <c:h val="0.88852686164761041"/>
        </c:manualLayout>
      </c:layout>
      <c:lineChart>
        <c:grouping val="standard"/>
        <c:varyColors val="0"/>
        <c:ser>
          <c:idx val="0"/>
          <c:order val="0"/>
          <c:tx>
            <c:strRef>
              <c:f>Report!$B$409</c:f>
              <c:strCache>
                <c:ptCount val="1"/>
              </c:strCache>
            </c:strRef>
          </c:tx>
          <c:spPr>
            <a:ln w="28575" cap="rnd">
              <a:solidFill>
                <a:schemeClr val="accent4">
                  <a:shade val="6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Report!$A$18:$A$401</c:f>
              <c:strCache>
                <c:ptCount val="384"/>
                <c:pt idx="0">
                  <c:v>1988-01</c:v>
                </c:pt>
                <c:pt idx="1">
                  <c:v>1988-02</c:v>
                </c:pt>
                <c:pt idx="2">
                  <c:v>1988-03</c:v>
                </c:pt>
                <c:pt idx="3">
                  <c:v>1988-04</c:v>
                </c:pt>
                <c:pt idx="4">
                  <c:v>1988-05</c:v>
                </c:pt>
                <c:pt idx="5">
                  <c:v>1988-06</c:v>
                </c:pt>
                <c:pt idx="6">
                  <c:v>1988-07</c:v>
                </c:pt>
                <c:pt idx="7">
                  <c:v>1988-08</c:v>
                </c:pt>
                <c:pt idx="8">
                  <c:v>1988-09</c:v>
                </c:pt>
                <c:pt idx="9">
                  <c:v>1988-10</c:v>
                </c:pt>
                <c:pt idx="10">
                  <c:v>1988-11</c:v>
                </c:pt>
                <c:pt idx="11">
                  <c:v>1988-12</c:v>
                </c:pt>
                <c:pt idx="12">
                  <c:v>1989-01</c:v>
                </c:pt>
                <c:pt idx="13">
                  <c:v>1989-02</c:v>
                </c:pt>
                <c:pt idx="14">
                  <c:v>1989-03</c:v>
                </c:pt>
                <c:pt idx="15">
                  <c:v>1989-04</c:v>
                </c:pt>
                <c:pt idx="16">
                  <c:v>1989-05</c:v>
                </c:pt>
                <c:pt idx="17">
                  <c:v>1989-06</c:v>
                </c:pt>
                <c:pt idx="18">
                  <c:v>1989-07</c:v>
                </c:pt>
                <c:pt idx="19">
                  <c:v>1989-08</c:v>
                </c:pt>
                <c:pt idx="20">
                  <c:v>1989-09</c:v>
                </c:pt>
                <c:pt idx="21">
                  <c:v>1989-10</c:v>
                </c:pt>
                <c:pt idx="22">
                  <c:v>1989-11</c:v>
                </c:pt>
                <c:pt idx="23">
                  <c:v>1989-12</c:v>
                </c:pt>
                <c:pt idx="24">
                  <c:v>1990-01</c:v>
                </c:pt>
                <c:pt idx="25">
                  <c:v>1990-02</c:v>
                </c:pt>
                <c:pt idx="26">
                  <c:v>1990-03</c:v>
                </c:pt>
                <c:pt idx="27">
                  <c:v>1990-04</c:v>
                </c:pt>
                <c:pt idx="28">
                  <c:v>1990-05</c:v>
                </c:pt>
                <c:pt idx="29">
                  <c:v>1990-06</c:v>
                </c:pt>
                <c:pt idx="30">
                  <c:v>1990-07</c:v>
                </c:pt>
                <c:pt idx="31">
                  <c:v>1990-08</c:v>
                </c:pt>
                <c:pt idx="32">
                  <c:v>1990-09</c:v>
                </c:pt>
                <c:pt idx="33">
                  <c:v>1990-10</c:v>
                </c:pt>
                <c:pt idx="34">
                  <c:v>1990-11</c:v>
                </c:pt>
                <c:pt idx="35">
                  <c:v>1990-12</c:v>
                </c:pt>
                <c:pt idx="36">
                  <c:v>1991-01</c:v>
                </c:pt>
                <c:pt idx="37">
                  <c:v>1991-02</c:v>
                </c:pt>
                <c:pt idx="38">
                  <c:v>1991-03</c:v>
                </c:pt>
                <c:pt idx="39">
                  <c:v>1991-04</c:v>
                </c:pt>
                <c:pt idx="40">
                  <c:v>1991-05</c:v>
                </c:pt>
                <c:pt idx="41">
                  <c:v>1991-06</c:v>
                </c:pt>
                <c:pt idx="42">
                  <c:v>1991-07</c:v>
                </c:pt>
                <c:pt idx="43">
                  <c:v>1991-08</c:v>
                </c:pt>
                <c:pt idx="44">
                  <c:v>1991-09</c:v>
                </c:pt>
                <c:pt idx="45">
                  <c:v>1991-10</c:v>
                </c:pt>
                <c:pt idx="46">
                  <c:v>1991-11</c:v>
                </c:pt>
                <c:pt idx="47">
                  <c:v>1991-12</c:v>
                </c:pt>
                <c:pt idx="48">
                  <c:v>1992-01</c:v>
                </c:pt>
                <c:pt idx="49">
                  <c:v>1992-02</c:v>
                </c:pt>
                <c:pt idx="50">
                  <c:v>1992-03</c:v>
                </c:pt>
                <c:pt idx="51">
                  <c:v>1992-04</c:v>
                </c:pt>
                <c:pt idx="52">
                  <c:v>1992-05</c:v>
                </c:pt>
                <c:pt idx="53">
                  <c:v>1992-06</c:v>
                </c:pt>
                <c:pt idx="54">
                  <c:v>1992-07</c:v>
                </c:pt>
                <c:pt idx="55">
                  <c:v>1992-08</c:v>
                </c:pt>
                <c:pt idx="56">
                  <c:v>1992-09</c:v>
                </c:pt>
                <c:pt idx="57">
                  <c:v>1992-10</c:v>
                </c:pt>
                <c:pt idx="58">
                  <c:v>1992-11</c:v>
                </c:pt>
                <c:pt idx="59">
                  <c:v>1992-12</c:v>
                </c:pt>
                <c:pt idx="60">
                  <c:v>1993-01</c:v>
                </c:pt>
                <c:pt idx="61">
                  <c:v>1993-02</c:v>
                </c:pt>
                <c:pt idx="62">
                  <c:v>1993-03</c:v>
                </c:pt>
                <c:pt idx="63">
                  <c:v>1993-04</c:v>
                </c:pt>
                <c:pt idx="64">
                  <c:v>1993-05</c:v>
                </c:pt>
                <c:pt idx="65">
                  <c:v>1993-06</c:v>
                </c:pt>
                <c:pt idx="66">
                  <c:v>1993-07</c:v>
                </c:pt>
                <c:pt idx="67">
                  <c:v>1993-08</c:v>
                </c:pt>
                <c:pt idx="68">
                  <c:v>1993-09</c:v>
                </c:pt>
                <c:pt idx="69">
                  <c:v>1993-10</c:v>
                </c:pt>
                <c:pt idx="70">
                  <c:v>1993-11</c:v>
                </c:pt>
                <c:pt idx="71">
                  <c:v>1993-12</c:v>
                </c:pt>
                <c:pt idx="72">
                  <c:v>1994-01</c:v>
                </c:pt>
                <c:pt idx="73">
                  <c:v>1994-02</c:v>
                </c:pt>
                <c:pt idx="74">
                  <c:v>1994-03</c:v>
                </c:pt>
                <c:pt idx="75">
                  <c:v>1994-04</c:v>
                </c:pt>
                <c:pt idx="76">
                  <c:v>1994-05</c:v>
                </c:pt>
                <c:pt idx="77">
                  <c:v>1994-06</c:v>
                </c:pt>
                <c:pt idx="78">
                  <c:v>1994-07</c:v>
                </c:pt>
                <c:pt idx="79">
                  <c:v>1994-08</c:v>
                </c:pt>
                <c:pt idx="80">
                  <c:v>1994-09</c:v>
                </c:pt>
                <c:pt idx="81">
                  <c:v>1994-10</c:v>
                </c:pt>
                <c:pt idx="82">
                  <c:v>1994-11</c:v>
                </c:pt>
                <c:pt idx="83">
                  <c:v>1994-12</c:v>
                </c:pt>
                <c:pt idx="84">
                  <c:v>1995-01</c:v>
                </c:pt>
                <c:pt idx="85">
                  <c:v>1995-02</c:v>
                </c:pt>
                <c:pt idx="86">
                  <c:v>1995-03</c:v>
                </c:pt>
                <c:pt idx="87">
                  <c:v>1995-04</c:v>
                </c:pt>
                <c:pt idx="88">
                  <c:v>1995-05</c:v>
                </c:pt>
                <c:pt idx="89">
                  <c:v>1995-06</c:v>
                </c:pt>
                <c:pt idx="90">
                  <c:v>1995-07</c:v>
                </c:pt>
                <c:pt idx="91">
                  <c:v>1995-08</c:v>
                </c:pt>
                <c:pt idx="92">
                  <c:v>1995-09</c:v>
                </c:pt>
                <c:pt idx="93">
                  <c:v>1995-10</c:v>
                </c:pt>
                <c:pt idx="94">
                  <c:v>1995-11</c:v>
                </c:pt>
                <c:pt idx="95">
                  <c:v>1995-12</c:v>
                </c:pt>
                <c:pt idx="96">
                  <c:v>1996-01</c:v>
                </c:pt>
                <c:pt idx="97">
                  <c:v>1996-02</c:v>
                </c:pt>
                <c:pt idx="98">
                  <c:v>1996-03</c:v>
                </c:pt>
                <c:pt idx="99">
                  <c:v>1996-04</c:v>
                </c:pt>
                <c:pt idx="100">
                  <c:v>1996-05</c:v>
                </c:pt>
                <c:pt idx="101">
                  <c:v>1996-06</c:v>
                </c:pt>
                <c:pt idx="102">
                  <c:v>1996-07</c:v>
                </c:pt>
                <c:pt idx="103">
                  <c:v>1996-08</c:v>
                </c:pt>
                <c:pt idx="104">
                  <c:v>1996-09</c:v>
                </c:pt>
                <c:pt idx="105">
                  <c:v>1996-10</c:v>
                </c:pt>
                <c:pt idx="106">
                  <c:v>1996-11</c:v>
                </c:pt>
                <c:pt idx="107">
                  <c:v>1996-12</c:v>
                </c:pt>
                <c:pt idx="108">
                  <c:v>1997-01</c:v>
                </c:pt>
                <c:pt idx="109">
                  <c:v>1997-02</c:v>
                </c:pt>
                <c:pt idx="110">
                  <c:v>1997-03</c:v>
                </c:pt>
                <c:pt idx="111">
                  <c:v>1997-04</c:v>
                </c:pt>
                <c:pt idx="112">
                  <c:v>1997-05</c:v>
                </c:pt>
                <c:pt idx="113">
                  <c:v>1997-06</c:v>
                </c:pt>
                <c:pt idx="114">
                  <c:v>1997-07</c:v>
                </c:pt>
                <c:pt idx="115">
                  <c:v>1997-08</c:v>
                </c:pt>
                <c:pt idx="116">
                  <c:v>1997-09</c:v>
                </c:pt>
                <c:pt idx="117">
                  <c:v>1997-10</c:v>
                </c:pt>
                <c:pt idx="118">
                  <c:v>1997-11</c:v>
                </c:pt>
                <c:pt idx="119">
                  <c:v>1997-12</c:v>
                </c:pt>
                <c:pt idx="120">
                  <c:v>1998-01</c:v>
                </c:pt>
                <c:pt idx="121">
                  <c:v>1998-02</c:v>
                </c:pt>
                <c:pt idx="122">
                  <c:v>1998-03</c:v>
                </c:pt>
                <c:pt idx="123">
                  <c:v>1998-04</c:v>
                </c:pt>
                <c:pt idx="124">
                  <c:v>1998-05</c:v>
                </c:pt>
                <c:pt idx="125">
                  <c:v>1998-06</c:v>
                </c:pt>
                <c:pt idx="126">
                  <c:v>1998-07</c:v>
                </c:pt>
                <c:pt idx="127">
                  <c:v>1998-08</c:v>
                </c:pt>
                <c:pt idx="128">
                  <c:v>1998-09</c:v>
                </c:pt>
                <c:pt idx="129">
                  <c:v>1998-10</c:v>
                </c:pt>
                <c:pt idx="130">
                  <c:v>1998-11</c:v>
                </c:pt>
                <c:pt idx="131">
                  <c:v>1998-12</c:v>
                </c:pt>
                <c:pt idx="132">
                  <c:v>1999-01</c:v>
                </c:pt>
                <c:pt idx="133">
                  <c:v>1999-02</c:v>
                </c:pt>
                <c:pt idx="134">
                  <c:v>1999-03</c:v>
                </c:pt>
                <c:pt idx="135">
                  <c:v>1999-04</c:v>
                </c:pt>
                <c:pt idx="136">
                  <c:v>1999-05</c:v>
                </c:pt>
                <c:pt idx="137">
                  <c:v>1999-06</c:v>
                </c:pt>
                <c:pt idx="138">
                  <c:v>1999-07</c:v>
                </c:pt>
                <c:pt idx="139">
                  <c:v>1999-08</c:v>
                </c:pt>
                <c:pt idx="140">
                  <c:v>1999-09</c:v>
                </c:pt>
                <c:pt idx="141">
                  <c:v>1999-10</c:v>
                </c:pt>
                <c:pt idx="142">
                  <c:v>1999-11</c:v>
                </c:pt>
                <c:pt idx="143">
                  <c:v>1999-12</c:v>
                </c:pt>
                <c:pt idx="144">
                  <c:v>2000-01</c:v>
                </c:pt>
                <c:pt idx="145">
                  <c:v>2000-02</c:v>
                </c:pt>
                <c:pt idx="146">
                  <c:v>2000-03</c:v>
                </c:pt>
                <c:pt idx="147">
                  <c:v>2000-04</c:v>
                </c:pt>
                <c:pt idx="148">
                  <c:v>2000-05</c:v>
                </c:pt>
                <c:pt idx="149">
                  <c:v>2000-06</c:v>
                </c:pt>
                <c:pt idx="150">
                  <c:v>2000-07</c:v>
                </c:pt>
                <c:pt idx="151">
                  <c:v>2000-08</c:v>
                </c:pt>
                <c:pt idx="152">
                  <c:v>2000-09</c:v>
                </c:pt>
                <c:pt idx="153">
                  <c:v>2000-10</c:v>
                </c:pt>
                <c:pt idx="154">
                  <c:v>2000-11</c:v>
                </c:pt>
                <c:pt idx="155">
                  <c:v>2000-12</c:v>
                </c:pt>
                <c:pt idx="156">
                  <c:v>2001-01</c:v>
                </c:pt>
                <c:pt idx="157">
                  <c:v>2001-02</c:v>
                </c:pt>
                <c:pt idx="158">
                  <c:v>2001-03</c:v>
                </c:pt>
                <c:pt idx="159">
                  <c:v>2001-04</c:v>
                </c:pt>
                <c:pt idx="160">
                  <c:v>2001-05</c:v>
                </c:pt>
                <c:pt idx="161">
                  <c:v>2001-06</c:v>
                </c:pt>
                <c:pt idx="162">
                  <c:v>2001-07</c:v>
                </c:pt>
                <c:pt idx="163">
                  <c:v>2001-08</c:v>
                </c:pt>
                <c:pt idx="164">
                  <c:v>2001-09</c:v>
                </c:pt>
                <c:pt idx="165">
                  <c:v>2001-10</c:v>
                </c:pt>
                <c:pt idx="166">
                  <c:v>2001-11</c:v>
                </c:pt>
                <c:pt idx="167">
                  <c:v>2001-12</c:v>
                </c:pt>
                <c:pt idx="168">
                  <c:v>2002-01</c:v>
                </c:pt>
                <c:pt idx="169">
                  <c:v>2002-02</c:v>
                </c:pt>
                <c:pt idx="170">
                  <c:v>2002-03</c:v>
                </c:pt>
                <c:pt idx="171">
                  <c:v>2002-04</c:v>
                </c:pt>
                <c:pt idx="172">
                  <c:v>2002-05</c:v>
                </c:pt>
                <c:pt idx="173">
                  <c:v>2002-06</c:v>
                </c:pt>
                <c:pt idx="174">
                  <c:v>2002-07</c:v>
                </c:pt>
                <c:pt idx="175">
                  <c:v>2002-08</c:v>
                </c:pt>
                <c:pt idx="176">
                  <c:v>2002-09</c:v>
                </c:pt>
                <c:pt idx="177">
                  <c:v>2002-10</c:v>
                </c:pt>
                <c:pt idx="178">
                  <c:v>2002-11</c:v>
                </c:pt>
                <c:pt idx="179">
                  <c:v>2002-12</c:v>
                </c:pt>
                <c:pt idx="180">
                  <c:v>2003-01</c:v>
                </c:pt>
                <c:pt idx="181">
                  <c:v>2003-02</c:v>
                </c:pt>
                <c:pt idx="182">
                  <c:v>2003-03</c:v>
                </c:pt>
                <c:pt idx="183">
                  <c:v>2003-04</c:v>
                </c:pt>
                <c:pt idx="184">
                  <c:v>2003-05</c:v>
                </c:pt>
                <c:pt idx="185">
                  <c:v>2003-06</c:v>
                </c:pt>
                <c:pt idx="186">
                  <c:v>2003-07</c:v>
                </c:pt>
                <c:pt idx="187">
                  <c:v>2003-08</c:v>
                </c:pt>
                <c:pt idx="188">
                  <c:v>2003-09</c:v>
                </c:pt>
                <c:pt idx="189">
                  <c:v>2003-10</c:v>
                </c:pt>
                <c:pt idx="190">
                  <c:v>2003-11</c:v>
                </c:pt>
                <c:pt idx="191">
                  <c:v>2003-12</c:v>
                </c:pt>
                <c:pt idx="192">
                  <c:v>2004-01</c:v>
                </c:pt>
                <c:pt idx="193">
                  <c:v>2004-02</c:v>
                </c:pt>
                <c:pt idx="194">
                  <c:v>2004-03</c:v>
                </c:pt>
                <c:pt idx="195">
                  <c:v>2004-04</c:v>
                </c:pt>
                <c:pt idx="196">
                  <c:v>2004-05</c:v>
                </c:pt>
                <c:pt idx="197">
                  <c:v>2004-06</c:v>
                </c:pt>
                <c:pt idx="198">
                  <c:v>2004-07</c:v>
                </c:pt>
                <c:pt idx="199">
                  <c:v>2004-08</c:v>
                </c:pt>
                <c:pt idx="200">
                  <c:v>2004-09</c:v>
                </c:pt>
                <c:pt idx="201">
                  <c:v>2004-10</c:v>
                </c:pt>
                <c:pt idx="202">
                  <c:v>2004-11</c:v>
                </c:pt>
                <c:pt idx="203">
                  <c:v>2004-12</c:v>
                </c:pt>
                <c:pt idx="204">
                  <c:v>2005-01</c:v>
                </c:pt>
                <c:pt idx="205">
                  <c:v>2005-02</c:v>
                </c:pt>
                <c:pt idx="206">
                  <c:v>2005-03</c:v>
                </c:pt>
                <c:pt idx="207">
                  <c:v>2005-04</c:v>
                </c:pt>
                <c:pt idx="208">
                  <c:v>2005-05</c:v>
                </c:pt>
                <c:pt idx="209">
                  <c:v>2005-06</c:v>
                </c:pt>
                <c:pt idx="210">
                  <c:v>2005-07</c:v>
                </c:pt>
                <c:pt idx="211">
                  <c:v>2005-08</c:v>
                </c:pt>
                <c:pt idx="212">
                  <c:v>2005-09</c:v>
                </c:pt>
                <c:pt idx="213">
                  <c:v>2005-10</c:v>
                </c:pt>
                <c:pt idx="214">
                  <c:v>2005-11</c:v>
                </c:pt>
                <c:pt idx="215">
                  <c:v>2005-12</c:v>
                </c:pt>
                <c:pt idx="216">
                  <c:v>2006-01</c:v>
                </c:pt>
                <c:pt idx="217">
                  <c:v>2006-02</c:v>
                </c:pt>
                <c:pt idx="218">
                  <c:v>2006-03</c:v>
                </c:pt>
                <c:pt idx="219">
                  <c:v>2006-04</c:v>
                </c:pt>
                <c:pt idx="220">
                  <c:v>2006-05</c:v>
                </c:pt>
                <c:pt idx="221">
                  <c:v>2006-06</c:v>
                </c:pt>
                <c:pt idx="222">
                  <c:v>2006-07</c:v>
                </c:pt>
                <c:pt idx="223">
                  <c:v>2006-08</c:v>
                </c:pt>
                <c:pt idx="224">
                  <c:v>2006-09</c:v>
                </c:pt>
                <c:pt idx="225">
                  <c:v>2006-10</c:v>
                </c:pt>
                <c:pt idx="226">
                  <c:v>2006-11</c:v>
                </c:pt>
                <c:pt idx="227">
                  <c:v>2006-12</c:v>
                </c:pt>
                <c:pt idx="228">
                  <c:v>2007-01</c:v>
                </c:pt>
                <c:pt idx="229">
                  <c:v>2007-02</c:v>
                </c:pt>
                <c:pt idx="230">
                  <c:v>2007-03</c:v>
                </c:pt>
                <c:pt idx="231">
                  <c:v>2007-04</c:v>
                </c:pt>
                <c:pt idx="232">
                  <c:v>2007-05</c:v>
                </c:pt>
                <c:pt idx="233">
                  <c:v>2007-06</c:v>
                </c:pt>
                <c:pt idx="234">
                  <c:v>2007-07</c:v>
                </c:pt>
                <c:pt idx="235">
                  <c:v>2007-08</c:v>
                </c:pt>
                <c:pt idx="236">
                  <c:v>2007-09</c:v>
                </c:pt>
                <c:pt idx="237">
                  <c:v>2007-10</c:v>
                </c:pt>
                <c:pt idx="238">
                  <c:v>2007-11</c:v>
                </c:pt>
                <c:pt idx="239">
                  <c:v>2007-12</c:v>
                </c:pt>
                <c:pt idx="240">
                  <c:v>2008-01</c:v>
                </c:pt>
                <c:pt idx="241">
                  <c:v>2008-02</c:v>
                </c:pt>
                <c:pt idx="242">
                  <c:v>2008-03</c:v>
                </c:pt>
                <c:pt idx="243">
                  <c:v>2008-04</c:v>
                </c:pt>
                <c:pt idx="244">
                  <c:v>2008-05</c:v>
                </c:pt>
                <c:pt idx="245">
                  <c:v>2008-06</c:v>
                </c:pt>
                <c:pt idx="246">
                  <c:v>2008-07</c:v>
                </c:pt>
                <c:pt idx="247">
                  <c:v>2008-08</c:v>
                </c:pt>
                <c:pt idx="248">
                  <c:v>2008-09</c:v>
                </c:pt>
                <c:pt idx="249">
                  <c:v>2008-10</c:v>
                </c:pt>
                <c:pt idx="250">
                  <c:v>2008-11</c:v>
                </c:pt>
                <c:pt idx="251">
                  <c:v>2008-12</c:v>
                </c:pt>
                <c:pt idx="252">
                  <c:v>2009-01</c:v>
                </c:pt>
                <c:pt idx="253">
                  <c:v>2009-02</c:v>
                </c:pt>
                <c:pt idx="254">
                  <c:v>2009-03</c:v>
                </c:pt>
                <c:pt idx="255">
                  <c:v>2009-04</c:v>
                </c:pt>
                <c:pt idx="256">
                  <c:v>2009-05</c:v>
                </c:pt>
                <c:pt idx="257">
                  <c:v>2009-06</c:v>
                </c:pt>
                <c:pt idx="258">
                  <c:v>2009-07</c:v>
                </c:pt>
                <c:pt idx="259">
                  <c:v>2009-08</c:v>
                </c:pt>
                <c:pt idx="260">
                  <c:v>2009-09</c:v>
                </c:pt>
                <c:pt idx="261">
                  <c:v>2009-10</c:v>
                </c:pt>
                <c:pt idx="262">
                  <c:v>2009-11</c:v>
                </c:pt>
                <c:pt idx="263">
                  <c:v>2009-12</c:v>
                </c:pt>
                <c:pt idx="264">
                  <c:v>2010-01</c:v>
                </c:pt>
                <c:pt idx="265">
                  <c:v>2010-02</c:v>
                </c:pt>
                <c:pt idx="266">
                  <c:v>2010-03</c:v>
                </c:pt>
                <c:pt idx="267">
                  <c:v>2010-04</c:v>
                </c:pt>
                <c:pt idx="268">
                  <c:v>2010-05</c:v>
                </c:pt>
                <c:pt idx="269">
                  <c:v>2010-06</c:v>
                </c:pt>
                <c:pt idx="270">
                  <c:v>2010-07</c:v>
                </c:pt>
                <c:pt idx="271">
                  <c:v>2010-08</c:v>
                </c:pt>
                <c:pt idx="272">
                  <c:v>2010-09</c:v>
                </c:pt>
                <c:pt idx="273">
                  <c:v>2010-10</c:v>
                </c:pt>
                <c:pt idx="274">
                  <c:v>2010-11</c:v>
                </c:pt>
                <c:pt idx="275">
                  <c:v>2010-12</c:v>
                </c:pt>
                <c:pt idx="276">
                  <c:v>2011-01</c:v>
                </c:pt>
                <c:pt idx="277">
                  <c:v>2011-02</c:v>
                </c:pt>
                <c:pt idx="278">
                  <c:v>2011-03</c:v>
                </c:pt>
                <c:pt idx="279">
                  <c:v>2011-04</c:v>
                </c:pt>
                <c:pt idx="280">
                  <c:v>2011-05</c:v>
                </c:pt>
                <c:pt idx="281">
                  <c:v>2011-06</c:v>
                </c:pt>
                <c:pt idx="282">
                  <c:v>2011-07</c:v>
                </c:pt>
                <c:pt idx="283">
                  <c:v>2011-08</c:v>
                </c:pt>
                <c:pt idx="284">
                  <c:v>2011-09</c:v>
                </c:pt>
                <c:pt idx="285">
                  <c:v>2011-10</c:v>
                </c:pt>
                <c:pt idx="286">
                  <c:v>2011-11</c:v>
                </c:pt>
                <c:pt idx="287">
                  <c:v>2011-12</c:v>
                </c:pt>
                <c:pt idx="288">
                  <c:v>2012-01</c:v>
                </c:pt>
                <c:pt idx="289">
                  <c:v>2012-02</c:v>
                </c:pt>
                <c:pt idx="290">
                  <c:v>2012-03</c:v>
                </c:pt>
                <c:pt idx="291">
                  <c:v>2012-04</c:v>
                </c:pt>
                <c:pt idx="292">
                  <c:v>2012-05</c:v>
                </c:pt>
                <c:pt idx="293">
                  <c:v>2012-06</c:v>
                </c:pt>
                <c:pt idx="294">
                  <c:v>2012-07</c:v>
                </c:pt>
                <c:pt idx="295">
                  <c:v>2012-08</c:v>
                </c:pt>
                <c:pt idx="296">
                  <c:v>2012-09</c:v>
                </c:pt>
                <c:pt idx="297">
                  <c:v>2012-10</c:v>
                </c:pt>
                <c:pt idx="298">
                  <c:v>2012-11</c:v>
                </c:pt>
                <c:pt idx="299">
                  <c:v>2012-12</c:v>
                </c:pt>
                <c:pt idx="300">
                  <c:v>2013-01</c:v>
                </c:pt>
                <c:pt idx="301">
                  <c:v>2013-02</c:v>
                </c:pt>
                <c:pt idx="302">
                  <c:v>2013-03</c:v>
                </c:pt>
                <c:pt idx="303">
                  <c:v>2013-04</c:v>
                </c:pt>
                <c:pt idx="304">
                  <c:v>2013-05</c:v>
                </c:pt>
                <c:pt idx="305">
                  <c:v>2013-06</c:v>
                </c:pt>
                <c:pt idx="306">
                  <c:v>2013-07</c:v>
                </c:pt>
                <c:pt idx="307">
                  <c:v>2013-08</c:v>
                </c:pt>
                <c:pt idx="308">
                  <c:v>2013-09</c:v>
                </c:pt>
                <c:pt idx="309">
                  <c:v>2013-10</c:v>
                </c:pt>
                <c:pt idx="310">
                  <c:v>2013-11</c:v>
                </c:pt>
                <c:pt idx="311">
                  <c:v>2013-12</c:v>
                </c:pt>
                <c:pt idx="312">
                  <c:v>2014-01</c:v>
                </c:pt>
                <c:pt idx="313">
                  <c:v>2014-02</c:v>
                </c:pt>
                <c:pt idx="314">
                  <c:v>2014-03</c:v>
                </c:pt>
                <c:pt idx="315">
                  <c:v>2014-04</c:v>
                </c:pt>
                <c:pt idx="316">
                  <c:v>2014-05</c:v>
                </c:pt>
                <c:pt idx="317">
                  <c:v>2014-06</c:v>
                </c:pt>
                <c:pt idx="318">
                  <c:v>2014-07</c:v>
                </c:pt>
                <c:pt idx="319">
                  <c:v>2014-08</c:v>
                </c:pt>
                <c:pt idx="320">
                  <c:v>2014-09</c:v>
                </c:pt>
                <c:pt idx="321">
                  <c:v>2014-10</c:v>
                </c:pt>
                <c:pt idx="322">
                  <c:v>2014-11</c:v>
                </c:pt>
                <c:pt idx="323">
                  <c:v>2014-12</c:v>
                </c:pt>
                <c:pt idx="324">
                  <c:v>2015-01</c:v>
                </c:pt>
                <c:pt idx="325">
                  <c:v>2015-02</c:v>
                </c:pt>
                <c:pt idx="326">
                  <c:v>2015-03</c:v>
                </c:pt>
                <c:pt idx="327">
                  <c:v>2015-04</c:v>
                </c:pt>
                <c:pt idx="328">
                  <c:v>2015-05</c:v>
                </c:pt>
                <c:pt idx="329">
                  <c:v>2015-06</c:v>
                </c:pt>
                <c:pt idx="330">
                  <c:v>2015-07</c:v>
                </c:pt>
                <c:pt idx="331">
                  <c:v>2015-08</c:v>
                </c:pt>
                <c:pt idx="332">
                  <c:v>2015-09</c:v>
                </c:pt>
                <c:pt idx="333">
                  <c:v>2015-10</c:v>
                </c:pt>
                <c:pt idx="334">
                  <c:v>2015-11</c:v>
                </c:pt>
                <c:pt idx="335">
                  <c:v>2015-12</c:v>
                </c:pt>
                <c:pt idx="336">
                  <c:v>2016-01</c:v>
                </c:pt>
                <c:pt idx="337">
                  <c:v>2016-02</c:v>
                </c:pt>
                <c:pt idx="338">
                  <c:v>2016-03</c:v>
                </c:pt>
                <c:pt idx="339">
                  <c:v>2016-04</c:v>
                </c:pt>
                <c:pt idx="340">
                  <c:v>2016-05</c:v>
                </c:pt>
                <c:pt idx="341">
                  <c:v>2016-06</c:v>
                </c:pt>
                <c:pt idx="342">
                  <c:v>2016-07</c:v>
                </c:pt>
                <c:pt idx="343">
                  <c:v>2016-08</c:v>
                </c:pt>
                <c:pt idx="344">
                  <c:v>2016-09</c:v>
                </c:pt>
                <c:pt idx="345">
                  <c:v>2016-10</c:v>
                </c:pt>
                <c:pt idx="346">
                  <c:v>2016-11</c:v>
                </c:pt>
                <c:pt idx="347">
                  <c:v>2016-12</c:v>
                </c:pt>
                <c:pt idx="348">
                  <c:v>2017-01</c:v>
                </c:pt>
                <c:pt idx="349">
                  <c:v>2017-02</c:v>
                </c:pt>
                <c:pt idx="350">
                  <c:v>2017-03</c:v>
                </c:pt>
                <c:pt idx="351">
                  <c:v>2017-04</c:v>
                </c:pt>
                <c:pt idx="352">
                  <c:v>2017-05</c:v>
                </c:pt>
                <c:pt idx="353">
                  <c:v>2017-06</c:v>
                </c:pt>
                <c:pt idx="354">
                  <c:v>2017-07</c:v>
                </c:pt>
                <c:pt idx="355">
                  <c:v>2017-08</c:v>
                </c:pt>
                <c:pt idx="356">
                  <c:v>2017-09</c:v>
                </c:pt>
                <c:pt idx="357">
                  <c:v>2017-10</c:v>
                </c:pt>
                <c:pt idx="358">
                  <c:v>2017-11</c:v>
                </c:pt>
                <c:pt idx="359">
                  <c:v>2017-12</c:v>
                </c:pt>
                <c:pt idx="360">
                  <c:v>2018-01</c:v>
                </c:pt>
                <c:pt idx="361">
                  <c:v>2018-02</c:v>
                </c:pt>
                <c:pt idx="362">
                  <c:v>2018-03</c:v>
                </c:pt>
                <c:pt idx="363">
                  <c:v>2018-04</c:v>
                </c:pt>
                <c:pt idx="364">
                  <c:v>2018-05</c:v>
                </c:pt>
                <c:pt idx="365">
                  <c:v>2018-06</c:v>
                </c:pt>
                <c:pt idx="366">
                  <c:v>2018-07</c:v>
                </c:pt>
                <c:pt idx="367">
                  <c:v>2018-08</c:v>
                </c:pt>
                <c:pt idx="368">
                  <c:v>2018-09</c:v>
                </c:pt>
                <c:pt idx="369">
                  <c:v>2018-10</c:v>
                </c:pt>
                <c:pt idx="370">
                  <c:v>2018-11</c:v>
                </c:pt>
                <c:pt idx="371">
                  <c:v>2018-12</c:v>
                </c:pt>
                <c:pt idx="372">
                  <c:v>2019-01</c:v>
                </c:pt>
                <c:pt idx="373">
                  <c:v>2019-02</c:v>
                </c:pt>
                <c:pt idx="374">
                  <c:v>2019-03</c:v>
                </c:pt>
                <c:pt idx="375">
                  <c:v>2019-04</c:v>
                </c:pt>
                <c:pt idx="376">
                  <c:v>2019-05</c:v>
                </c:pt>
                <c:pt idx="377">
                  <c:v>2019-06</c:v>
                </c:pt>
                <c:pt idx="378">
                  <c:v>2019-07</c:v>
                </c:pt>
                <c:pt idx="379">
                  <c:v>2019-08</c:v>
                </c:pt>
                <c:pt idx="380">
                  <c:v>2019-09</c:v>
                </c:pt>
                <c:pt idx="381">
                  <c:v>2019-10</c:v>
                </c:pt>
                <c:pt idx="382">
                  <c:v>2019-11</c:v>
                </c:pt>
                <c:pt idx="383">
                  <c:v>2019-12</c:v>
                </c:pt>
              </c:strCache>
            </c:strRef>
          </c:cat>
          <c:val>
            <c:numRef>
              <c:f>Report!$B$18:$B$401</c:f>
              <c:numCache>
                <c:formatCode>General</c:formatCode>
                <c:ptCount val="384"/>
                <c:pt idx="0">
                  <c:v>4.0919999999999996</c:v>
                </c:pt>
                <c:pt idx="1">
                  <c:v>4.0979999999999999</c:v>
                </c:pt>
                <c:pt idx="2">
                  <c:v>3.9980000000000002</c:v>
                </c:pt>
                <c:pt idx="3">
                  <c:v>3.9649999999999999</c:v>
                </c:pt>
                <c:pt idx="4">
                  <c:v>4.1269999999999998</c:v>
                </c:pt>
                <c:pt idx="5">
                  <c:v>4.1550000000000002</c:v>
                </c:pt>
                <c:pt idx="6">
                  <c:v>4.2220000000000004</c:v>
                </c:pt>
                <c:pt idx="7">
                  <c:v>4.2919999999999998</c:v>
                </c:pt>
                <c:pt idx="8">
                  <c:v>4.2569999999999997</c:v>
                </c:pt>
                <c:pt idx="9">
                  <c:v>4.0140000000000002</c:v>
                </c:pt>
                <c:pt idx="10">
                  <c:v>4.0419999999999998</c:v>
                </c:pt>
                <c:pt idx="11">
                  <c:v>4.1070000000000002</c:v>
                </c:pt>
                <c:pt idx="12">
                  <c:v>4.5170000000000003</c:v>
                </c:pt>
                <c:pt idx="13">
                  <c:v>4.7190000000000003</c:v>
                </c:pt>
                <c:pt idx="14">
                  <c:v>4.798</c:v>
                </c:pt>
                <c:pt idx="15">
                  <c:v>5.0540000000000003</c:v>
                </c:pt>
                <c:pt idx="16">
                  <c:v>5.242</c:v>
                </c:pt>
                <c:pt idx="17">
                  <c:v>5.1050000000000004</c:v>
                </c:pt>
                <c:pt idx="18">
                  <c:v>5.173</c:v>
                </c:pt>
                <c:pt idx="19">
                  <c:v>5.1950000000000003</c:v>
                </c:pt>
                <c:pt idx="20">
                  <c:v>5.3109999999999999</c:v>
                </c:pt>
                <c:pt idx="21">
                  <c:v>5.31</c:v>
                </c:pt>
                <c:pt idx="22">
                  <c:v>5.4370000000000003</c:v>
                </c:pt>
                <c:pt idx="23">
                  <c:v>5.6180000000000003</c:v>
                </c:pt>
                <c:pt idx="24">
                  <c:v>6.04</c:v>
                </c:pt>
                <c:pt idx="25">
                  <c:v>6.2919999999999998</c:v>
                </c:pt>
                <c:pt idx="26">
                  <c:v>6.4749999999999996</c:v>
                </c:pt>
                <c:pt idx="27">
                  <c:v>6.6289999999999996</c:v>
                </c:pt>
                <c:pt idx="28">
                  <c:v>6.3</c:v>
                </c:pt>
                <c:pt idx="29">
                  <c:v>6.1470000000000002</c:v>
                </c:pt>
                <c:pt idx="30">
                  <c:v>6.0780000000000003</c:v>
                </c:pt>
                <c:pt idx="31">
                  <c:v>6.484</c:v>
                </c:pt>
                <c:pt idx="32">
                  <c:v>6.5090000000000003</c:v>
                </c:pt>
                <c:pt idx="33">
                  <c:v>6.4909999999999997</c:v>
                </c:pt>
                <c:pt idx="34">
                  <c:v>6.5629999999999997</c:v>
                </c:pt>
                <c:pt idx="35">
                  <c:v>6.601</c:v>
                </c:pt>
                <c:pt idx="36">
                  <c:v>6.415</c:v>
                </c:pt>
                <c:pt idx="37">
                  <c:v>6.2210000000000001</c:v>
                </c:pt>
                <c:pt idx="38">
                  <c:v>6.1550000000000002</c:v>
                </c:pt>
                <c:pt idx="39">
                  <c:v>6.016</c:v>
                </c:pt>
                <c:pt idx="40">
                  <c:v>5.8129999999999997</c:v>
                </c:pt>
                <c:pt idx="41">
                  <c:v>5.9710000000000001</c:v>
                </c:pt>
                <c:pt idx="42">
                  <c:v>5.9960000000000004</c:v>
                </c:pt>
                <c:pt idx="43">
                  <c:v>6.1070000000000002</c:v>
                </c:pt>
                <c:pt idx="44">
                  <c:v>6.1980000000000004</c:v>
                </c:pt>
                <c:pt idx="45">
                  <c:v>6.6980000000000004</c:v>
                </c:pt>
                <c:pt idx="46">
                  <c:v>6.6369999999999996</c:v>
                </c:pt>
                <c:pt idx="47">
                  <c:v>6.37</c:v>
                </c:pt>
                <c:pt idx="48">
                  <c:v>6.1749999999999998</c:v>
                </c:pt>
                <c:pt idx="49">
                  <c:v>6.1319999999999997</c:v>
                </c:pt>
                <c:pt idx="50">
                  <c:v>6.6760000000000002</c:v>
                </c:pt>
                <c:pt idx="51">
                  <c:v>6.5449999999999999</c:v>
                </c:pt>
                <c:pt idx="52">
                  <c:v>6.8609999999999998</c:v>
                </c:pt>
                <c:pt idx="53">
                  <c:v>6.9240000000000004</c:v>
                </c:pt>
                <c:pt idx="54">
                  <c:v>6.867</c:v>
                </c:pt>
                <c:pt idx="55">
                  <c:v>6.8540000000000001</c:v>
                </c:pt>
                <c:pt idx="56">
                  <c:v>6.2919999999999998</c:v>
                </c:pt>
                <c:pt idx="57">
                  <c:v>6.0919999999999996</c:v>
                </c:pt>
                <c:pt idx="58">
                  <c:v>6.0629999999999997</c:v>
                </c:pt>
                <c:pt idx="59">
                  <c:v>5.68</c:v>
                </c:pt>
                <c:pt idx="60">
                  <c:v>5.5389999999999997</c:v>
                </c:pt>
                <c:pt idx="61">
                  <c:v>4.907</c:v>
                </c:pt>
                <c:pt idx="62">
                  <c:v>4.6879999999999997</c:v>
                </c:pt>
                <c:pt idx="63">
                  <c:v>4.8449999999999998</c:v>
                </c:pt>
                <c:pt idx="64">
                  <c:v>4.8460000000000001</c:v>
                </c:pt>
                <c:pt idx="65">
                  <c:v>4.5659999999999998</c:v>
                </c:pt>
                <c:pt idx="66">
                  <c:v>4.5460000000000003</c:v>
                </c:pt>
                <c:pt idx="67">
                  <c:v>4.4790000000000001</c:v>
                </c:pt>
                <c:pt idx="68">
                  <c:v>4.4550000000000001</c:v>
                </c:pt>
                <c:pt idx="69">
                  <c:v>4.2080000000000002</c:v>
                </c:pt>
                <c:pt idx="70">
                  <c:v>4.2469999999999999</c:v>
                </c:pt>
                <c:pt idx="71">
                  <c:v>4.1360000000000001</c:v>
                </c:pt>
                <c:pt idx="72">
                  <c:v>4.2060000000000004</c:v>
                </c:pt>
                <c:pt idx="73">
                  <c:v>4.4649999999999999</c:v>
                </c:pt>
                <c:pt idx="74">
                  <c:v>4.6340000000000003</c:v>
                </c:pt>
                <c:pt idx="75">
                  <c:v>5.0620000000000003</c:v>
                </c:pt>
                <c:pt idx="76">
                  <c:v>5.0460000000000003</c:v>
                </c:pt>
                <c:pt idx="77">
                  <c:v>5.3339999999999996</c:v>
                </c:pt>
                <c:pt idx="78">
                  <c:v>5.2729999999999997</c:v>
                </c:pt>
                <c:pt idx="79">
                  <c:v>5.492</c:v>
                </c:pt>
                <c:pt idx="80">
                  <c:v>5.6360000000000001</c:v>
                </c:pt>
                <c:pt idx="81">
                  <c:v>5.5940000000000003</c:v>
                </c:pt>
                <c:pt idx="82">
                  <c:v>5.3680000000000003</c:v>
                </c:pt>
                <c:pt idx="83">
                  <c:v>5.3040000000000003</c:v>
                </c:pt>
                <c:pt idx="84">
                  <c:v>5.3220000000000001</c:v>
                </c:pt>
                <c:pt idx="85">
                  <c:v>5.3250000000000002</c:v>
                </c:pt>
                <c:pt idx="86">
                  <c:v>5.1790000000000003</c:v>
                </c:pt>
                <c:pt idx="87">
                  <c:v>5.0330000000000004</c:v>
                </c:pt>
                <c:pt idx="88">
                  <c:v>4.8730000000000002</c:v>
                </c:pt>
                <c:pt idx="89">
                  <c:v>4.9359999999999999</c:v>
                </c:pt>
                <c:pt idx="90">
                  <c:v>4.859</c:v>
                </c:pt>
                <c:pt idx="91">
                  <c:v>4.7300000000000004</c:v>
                </c:pt>
                <c:pt idx="92">
                  <c:v>4.5549999999999997</c:v>
                </c:pt>
                <c:pt idx="93">
                  <c:v>4.38</c:v>
                </c:pt>
                <c:pt idx="94">
                  <c:v>4.0570000000000004</c:v>
                </c:pt>
                <c:pt idx="95">
                  <c:v>4.09</c:v>
                </c:pt>
                <c:pt idx="96">
                  <c:v>4.4370000000000003</c:v>
                </c:pt>
                <c:pt idx="97">
                  <c:v>4.3579999999999997</c:v>
                </c:pt>
                <c:pt idx="98">
                  <c:v>4.4059999999999997</c:v>
                </c:pt>
                <c:pt idx="99">
                  <c:v>4.3289999999999997</c:v>
                </c:pt>
                <c:pt idx="100">
                  <c:v>4.6820000000000004</c:v>
                </c:pt>
                <c:pt idx="101">
                  <c:v>4.6269999999999998</c:v>
                </c:pt>
                <c:pt idx="102">
                  <c:v>4.5609999999999999</c:v>
                </c:pt>
                <c:pt idx="103">
                  <c:v>4.4669999999999996</c:v>
                </c:pt>
                <c:pt idx="104">
                  <c:v>4.2560000000000002</c:v>
                </c:pt>
                <c:pt idx="105">
                  <c:v>4.1660000000000004</c:v>
                </c:pt>
                <c:pt idx="106">
                  <c:v>4.1909999999999998</c:v>
                </c:pt>
                <c:pt idx="107">
                  <c:v>4.125</c:v>
                </c:pt>
                <c:pt idx="108">
                  <c:v>3.9590000000000001</c:v>
                </c:pt>
                <c:pt idx="109">
                  <c:v>3.5169999999999999</c:v>
                </c:pt>
                <c:pt idx="110">
                  <c:v>3.8530000000000002</c:v>
                </c:pt>
                <c:pt idx="111">
                  <c:v>3.7690000000000001</c:v>
                </c:pt>
                <c:pt idx="112">
                  <c:v>3.5859999999999999</c:v>
                </c:pt>
                <c:pt idx="113">
                  <c:v>3.5219999999999998</c:v>
                </c:pt>
                <c:pt idx="114">
                  <c:v>3.585</c:v>
                </c:pt>
                <c:pt idx="115">
                  <c:v>3.6920000000000002</c:v>
                </c:pt>
                <c:pt idx="116">
                  <c:v>3.7040000000000002</c:v>
                </c:pt>
                <c:pt idx="117">
                  <c:v>3.7189999999999999</c:v>
                </c:pt>
                <c:pt idx="118">
                  <c:v>3.6920000000000002</c:v>
                </c:pt>
                <c:pt idx="119">
                  <c:v>3.4449999999999998</c:v>
                </c:pt>
                <c:pt idx="120">
                  <c:v>3.0840000000000001</c:v>
                </c:pt>
                <c:pt idx="121">
                  <c:v>2.964</c:v>
                </c:pt>
                <c:pt idx="122">
                  <c:v>3.109</c:v>
                </c:pt>
                <c:pt idx="123">
                  <c:v>3.3439999999999999</c:v>
                </c:pt>
                <c:pt idx="124">
                  <c:v>3.1789999999999998</c:v>
                </c:pt>
                <c:pt idx="125">
                  <c:v>3.3079999999999998</c:v>
                </c:pt>
                <c:pt idx="126">
                  <c:v>3.19</c:v>
                </c:pt>
                <c:pt idx="127">
                  <c:v>2.988</c:v>
                </c:pt>
                <c:pt idx="128">
                  <c:v>3.0859999999999999</c:v>
                </c:pt>
                <c:pt idx="129">
                  <c:v>2.9140000000000001</c:v>
                </c:pt>
                <c:pt idx="130">
                  <c:v>2.6589999999999998</c:v>
                </c:pt>
                <c:pt idx="131">
                  <c:v>2.71</c:v>
                </c:pt>
                <c:pt idx="132">
                  <c:v>2.5550000000000002</c:v>
                </c:pt>
                <c:pt idx="133">
                  <c:v>2.5499999999999998</c:v>
                </c:pt>
                <c:pt idx="134">
                  <c:v>2.6040000000000001</c:v>
                </c:pt>
                <c:pt idx="135">
                  <c:v>2.5339999999999998</c:v>
                </c:pt>
                <c:pt idx="136">
                  <c:v>2.72</c:v>
                </c:pt>
                <c:pt idx="137">
                  <c:v>2.9369999999999998</c:v>
                </c:pt>
                <c:pt idx="138">
                  <c:v>3.044</c:v>
                </c:pt>
                <c:pt idx="139">
                  <c:v>3.169</c:v>
                </c:pt>
                <c:pt idx="140">
                  <c:v>3.427</c:v>
                </c:pt>
                <c:pt idx="141">
                  <c:v>3.625</c:v>
                </c:pt>
                <c:pt idx="142">
                  <c:v>3.69</c:v>
                </c:pt>
                <c:pt idx="143">
                  <c:v>3.617</c:v>
                </c:pt>
                <c:pt idx="144">
                  <c:v>3.7839999999999998</c:v>
                </c:pt>
                <c:pt idx="145">
                  <c:v>3.8679999999999999</c:v>
                </c:pt>
                <c:pt idx="146">
                  <c:v>4.1550000000000002</c:v>
                </c:pt>
                <c:pt idx="147">
                  <c:v>4.0759999999999996</c:v>
                </c:pt>
                <c:pt idx="148">
                  <c:v>4.1900000000000004</c:v>
                </c:pt>
                <c:pt idx="149">
                  <c:v>4.008</c:v>
                </c:pt>
                <c:pt idx="150">
                  <c:v>3.976</c:v>
                </c:pt>
                <c:pt idx="151">
                  <c:v>3.84</c:v>
                </c:pt>
                <c:pt idx="152">
                  <c:v>3.9540000000000002</c:v>
                </c:pt>
                <c:pt idx="153">
                  <c:v>3.927</c:v>
                </c:pt>
                <c:pt idx="154">
                  <c:v>3.7709999999999999</c:v>
                </c:pt>
                <c:pt idx="155">
                  <c:v>3.552</c:v>
                </c:pt>
                <c:pt idx="156">
                  <c:v>3.4969999999999999</c:v>
                </c:pt>
                <c:pt idx="157">
                  <c:v>3.492</c:v>
                </c:pt>
                <c:pt idx="158">
                  <c:v>3.327</c:v>
                </c:pt>
                <c:pt idx="159">
                  <c:v>3.5289999999999999</c:v>
                </c:pt>
                <c:pt idx="160">
                  <c:v>3.556</c:v>
                </c:pt>
                <c:pt idx="161">
                  <c:v>3.383</c:v>
                </c:pt>
                <c:pt idx="162">
                  <c:v>3.3570000000000002</c:v>
                </c:pt>
                <c:pt idx="163">
                  <c:v>3.3170000000000002</c:v>
                </c:pt>
                <c:pt idx="164">
                  <c:v>3.302</c:v>
                </c:pt>
                <c:pt idx="165">
                  <c:v>3.0049999999999999</c:v>
                </c:pt>
                <c:pt idx="166">
                  <c:v>3.2610000000000001</c:v>
                </c:pt>
                <c:pt idx="167">
                  <c:v>3.5550000000000002</c:v>
                </c:pt>
                <c:pt idx="168">
                  <c:v>3.59</c:v>
                </c:pt>
                <c:pt idx="169">
                  <c:v>3.61</c:v>
                </c:pt>
                <c:pt idx="170">
                  <c:v>3.6360000000000001</c:v>
                </c:pt>
                <c:pt idx="171">
                  <c:v>3.528</c:v>
                </c:pt>
                <c:pt idx="172">
                  <c:v>3.4649999999999999</c:v>
                </c:pt>
                <c:pt idx="173">
                  <c:v>3.2989999999999999</c:v>
                </c:pt>
                <c:pt idx="174">
                  <c:v>3.2480000000000002</c:v>
                </c:pt>
                <c:pt idx="175">
                  <c:v>3.1920000000000002</c:v>
                </c:pt>
                <c:pt idx="176">
                  <c:v>2.7610000000000001</c:v>
                </c:pt>
                <c:pt idx="177">
                  <c:v>2.863</c:v>
                </c:pt>
                <c:pt idx="178">
                  <c:v>2.7989999999999999</c:v>
                </c:pt>
                <c:pt idx="179">
                  <c:v>2.3959999999999999</c:v>
                </c:pt>
                <c:pt idx="180">
                  <c:v>2.3959999999999999</c:v>
                </c:pt>
                <c:pt idx="181">
                  <c:v>2.375</c:v>
                </c:pt>
                <c:pt idx="182">
                  <c:v>2.5369999999999999</c:v>
                </c:pt>
                <c:pt idx="183">
                  <c:v>2.6589999999999998</c:v>
                </c:pt>
                <c:pt idx="184">
                  <c:v>2.3580000000000001</c:v>
                </c:pt>
                <c:pt idx="185">
                  <c:v>2.6070000000000002</c:v>
                </c:pt>
                <c:pt idx="186">
                  <c:v>2.6659999999999999</c:v>
                </c:pt>
                <c:pt idx="187">
                  <c:v>2.875</c:v>
                </c:pt>
                <c:pt idx="188">
                  <c:v>2.7770000000000001</c:v>
                </c:pt>
                <c:pt idx="189">
                  <c:v>2.8820000000000001</c:v>
                </c:pt>
                <c:pt idx="190">
                  <c:v>2.9929999999999999</c:v>
                </c:pt>
                <c:pt idx="191">
                  <c:v>2.78</c:v>
                </c:pt>
                <c:pt idx="192">
                  <c:v>2.8519999999999999</c:v>
                </c:pt>
                <c:pt idx="193">
                  <c:v>2.681</c:v>
                </c:pt>
                <c:pt idx="194">
                  <c:v>2.6320000000000001</c:v>
                </c:pt>
                <c:pt idx="195">
                  <c:v>2.8090000000000002</c:v>
                </c:pt>
                <c:pt idx="196">
                  <c:v>2.8879999999999999</c:v>
                </c:pt>
                <c:pt idx="197">
                  <c:v>3.04</c:v>
                </c:pt>
                <c:pt idx="198">
                  <c:v>2.9569999999999999</c:v>
                </c:pt>
                <c:pt idx="199">
                  <c:v>2.8250000000000002</c:v>
                </c:pt>
                <c:pt idx="200">
                  <c:v>2.75</c:v>
                </c:pt>
                <c:pt idx="201">
                  <c:v>2.6230000000000002</c:v>
                </c:pt>
                <c:pt idx="202">
                  <c:v>2.4430000000000001</c:v>
                </c:pt>
                <c:pt idx="203">
                  <c:v>2.3820000000000001</c:v>
                </c:pt>
                <c:pt idx="204">
                  <c:v>2.2490000000000001</c:v>
                </c:pt>
                <c:pt idx="205">
                  <c:v>2.3809999999999998</c:v>
                </c:pt>
                <c:pt idx="206">
                  <c:v>2.355</c:v>
                </c:pt>
                <c:pt idx="207">
                  <c:v>2.0739999999999998</c:v>
                </c:pt>
                <c:pt idx="208">
                  <c:v>2.0139999999999998</c:v>
                </c:pt>
                <c:pt idx="209">
                  <c:v>1.9990000000000001</c:v>
                </c:pt>
                <c:pt idx="210">
                  <c:v>1.9550000000000001</c:v>
                </c:pt>
                <c:pt idx="211">
                  <c:v>1.9279999999999999</c:v>
                </c:pt>
                <c:pt idx="212">
                  <c:v>1.95</c:v>
                </c:pt>
                <c:pt idx="213">
                  <c:v>2.097</c:v>
                </c:pt>
                <c:pt idx="214">
                  <c:v>2.1840000000000002</c:v>
                </c:pt>
                <c:pt idx="215">
                  <c:v>1.96</c:v>
                </c:pt>
                <c:pt idx="216">
                  <c:v>2.153</c:v>
                </c:pt>
                <c:pt idx="217">
                  <c:v>2.2519999999999998</c:v>
                </c:pt>
                <c:pt idx="218">
                  <c:v>2.5169999999999999</c:v>
                </c:pt>
                <c:pt idx="219">
                  <c:v>2.7519999999999998</c:v>
                </c:pt>
                <c:pt idx="220">
                  <c:v>2.7</c:v>
                </c:pt>
                <c:pt idx="221">
                  <c:v>2.8479999999999999</c:v>
                </c:pt>
                <c:pt idx="222">
                  <c:v>2.742</c:v>
                </c:pt>
                <c:pt idx="223">
                  <c:v>2.5470000000000002</c:v>
                </c:pt>
                <c:pt idx="224">
                  <c:v>2.3690000000000002</c:v>
                </c:pt>
                <c:pt idx="225">
                  <c:v>2.4950000000000001</c:v>
                </c:pt>
                <c:pt idx="226">
                  <c:v>2.3410000000000002</c:v>
                </c:pt>
                <c:pt idx="227">
                  <c:v>2.4889999999999999</c:v>
                </c:pt>
                <c:pt idx="228">
                  <c:v>2.6190000000000002</c:v>
                </c:pt>
                <c:pt idx="229">
                  <c:v>2.556</c:v>
                </c:pt>
                <c:pt idx="230">
                  <c:v>2.702</c:v>
                </c:pt>
                <c:pt idx="231">
                  <c:v>2.8010000000000002</c:v>
                </c:pt>
                <c:pt idx="232">
                  <c:v>3.032</c:v>
                </c:pt>
                <c:pt idx="233">
                  <c:v>3.194</c:v>
                </c:pt>
                <c:pt idx="234">
                  <c:v>3.1080000000000001</c:v>
                </c:pt>
                <c:pt idx="235">
                  <c:v>3.0489999999999999</c:v>
                </c:pt>
                <c:pt idx="236">
                  <c:v>3.056</c:v>
                </c:pt>
                <c:pt idx="237">
                  <c:v>2.9870000000000001</c:v>
                </c:pt>
                <c:pt idx="238">
                  <c:v>2.9060000000000001</c:v>
                </c:pt>
                <c:pt idx="239">
                  <c:v>3.1110000000000002</c:v>
                </c:pt>
                <c:pt idx="240">
                  <c:v>2.9390000000000001</c:v>
                </c:pt>
                <c:pt idx="241">
                  <c:v>3.0590000000000002</c:v>
                </c:pt>
                <c:pt idx="242">
                  <c:v>3.0329999999999999</c:v>
                </c:pt>
                <c:pt idx="243">
                  <c:v>3.242</c:v>
                </c:pt>
                <c:pt idx="244">
                  <c:v>3.2839999999999998</c:v>
                </c:pt>
                <c:pt idx="245">
                  <c:v>3.29</c:v>
                </c:pt>
                <c:pt idx="246">
                  <c:v>3.1659999999999999</c:v>
                </c:pt>
                <c:pt idx="247">
                  <c:v>2.9420000000000002</c:v>
                </c:pt>
                <c:pt idx="248">
                  <c:v>2.669</c:v>
                </c:pt>
                <c:pt idx="249">
                  <c:v>2.7639999999999998</c:v>
                </c:pt>
                <c:pt idx="250">
                  <c:v>2.226</c:v>
                </c:pt>
                <c:pt idx="251">
                  <c:v>2.1480000000000001</c:v>
                </c:pt>
                <c:pt idx="252">
                  <c:v>2.2210000000000001</c:v>
                </c:pt>
                <c:pt idx="253">
                  <c:v>2.1739999999999999</c:v>
                </c:pt>
                <c:pt idx="254">
                  <c:v>2.1749999999999998</c:v>
                </c:pt>
                <c:pt idx="255">
                  <c:v>2.1960000000000002</c:v>
                </c:pt>
                <c:pt idx="256">
                  <c:v>2.536</c:v>
                </c:pt>
                <c:pt idx="257">
                  <c:v>2.4780000000000002</c:v>
                </c:pt>
                <c:pt idx="258">
                  <c:v>2.1920000000000002</c:v>
                </c:pt>
                <c:pt idx="259">
                  <c:v>2.1240000000000001</c:v>
                </c:pt>
                <c:pt idx="260">
                  <c:v>2.1549999999999998</c:v>
                </c:pt>
                <c:pt idx="261">
                  <c:v>2.2069999999999999</c:v>
                </c:pt>
                <c:pt idx="262">
                  <c:v>2.0019999999999998</c:v>
                </c:pt>
                <c:pt idx="263">
                  <c:v>1.972</c:v>
                </c:pt>
                <c:pt idx="264">
                  <c:v>2.0099999999999998</c:v>
                </c:pt>
                <c:pt idx="265">
                  <c:v>1.931</c:v>
                </c:pt>
                <c:pt idx="266">
                  <c:v>1.9410000000000001</c:v>
                </c:pt>
                <c:pt idx="267">
                  <c:v>1.865</c:v>
                </c:pt>
                <c:pt idx="268">
                  <c:v>1.573</c:v>
                </c:pt>
                <c:pt idx="269">
                  <c:v>1.5089999999999999</c:v>
                </c:pt>
                <c:pt idx="270">
                  <c:v>1.5</c:v>
                </c:pt>
                <c:pt idx="271">
                  <c:v>1.1919999999999999</c:v>
                </c:pt>
                <c:pt idx="272">
                  <c:v>1.3720000000000001</c:v>
                </c:pt>
                <c:pt idx="273">
                  <c:v>1.458</c:v>
                </c:pt>
                <c:pt idx="274">
                  <c:v>1.5580000000000001</c:v>
                </c:pt>
                <c:pt idx="275">
                  <c:v>1.6739999999999999</c:v>
                </c:pt>
                <c:pt idx="276">
                  <c:v>1.8180000000000001</c:v>
                </c:pt>
                <c:pt idx="277">
                  <c:v>1.897</c:v>
                </c:pt>
                <c:pt idx="278">
                  <c:v>1.931</c:v>
                </c:pt>
                <c:pt idx="279">
                  <c:v>2.0830000000000002</c:v>
                </c:pt>
                <c:pt idx="280">
                  <c:v>1.849</c:v>
                </c:pt>
                <c:pt idx="281">
                  <c:v>1.7390000000000001</c:v>
                </c:pt>
                <c:pt idx="282">
                  <c:v>1.4359999999999999</c:v>
                </c:pt>
                <c:pt idx="283">
                  <c:v>1.133</c:v>
                </c:pt>
                <c:pt idx="284">
                  <c:v>1.0029999999999999</c:v>
                </c:pt>
                <c:pt idx="285">
                  <c:v>1.0820000000000001</c:v>
                </c:pt>
                <c:pt idx="286">
                  <c:v>0.94499999999999995</c:v>
                </c:pt>
                <c:pt idx="287">
                  <c:v>0.74</c:v>
                </c:pt>
                <c:pt idx="288">
                  <c:v>0.73499999999999999</c:v>
                </c:pt>
                <c:pt idx="289">
                  <c:v>0.72</c:v>
                </c:pt>
                <c:pt idx="290">
                  <c:v>0.85399999999999998</c:v>
                </c:pt>
                <c:pt idx="291">
                  <c:v>0.73499999999999999</c:v>
                </c:pt>
                <c:pt idx="292">
                  <c:v>0.61</c:v>
                </c:pt>
                <c:pt idx="293">
                  <c:v>0.67800000000000005</c:v>
                </c:pt>
                <c:pt idx="294">
                  <c:v>0.56100000000000005</c:v>
                </c:pt>
                <c:pt idx="295">
                  <c:v>0.56899999999999995</c:v>
                </c:pt>
                <c:pt idx="296">
                  <c:v>0.59899999999999998</c:v>
                </c:pt>
                <c:pt idx="297">
                  <c:v>0.59699999999999998</c:v>
                </c:pt>
                <c:pt idx="298">
                  <c:v>0.53</c:v>
                </c:pt>
                <c:pt idx="299">
                  <c:v>0.55700000000000005</c:v>
                </c:pt>
                <c:pt idx="300">
                  <c:v>0.78900000000000003</c:v>
                </c:pt>
                <c:pt idx="301">
                  <c:v>0.72099999999999997</c:v>
                </c:pt>
                <c:pt idx="302">
                  <c:v>0.747</c:v>
                </c:pt>
                <c:pt idx="303">
                  <c:v>0.61199999999999999</c:v>
                </c:pt>
                <c:pt idx="304">
                  <c:v>0.76</c:v>
                </c:pt>
                <c:pt idx="305">
                  <c:v>1.06</c:v>
                </c:pt>
                <c:pt idx="306">
                  <c:v>1.097</c:v>
                </c:pt>
                <c:pt idx="307">
                  <c:v>1.1419999999999999</c:v>
                </c:pt>
                <c:pt idx="308">
                  <c:v>1.1100000000000001</c:v>
                </c:pt>
                <c:pt idx="309">
                  <c:v>1.07</c:v>
                </c:pt>
                <c:pt idx="310">
                  <c:v>1.0309999999999999</c:v>
                </c:pt>
                <c:pt idx="311">
                  <c:v>1.2529999999999999</c:v>
                </c:pt>
                <c:pt idx="312">
                  <c:v>0.98299999999999998</c:v>
                </c:pt>
                <c:pt idx="313">
                  <c:v>0.95099999999999996</c:v>
                </c:pt>
                <c:pt idx="314">
                  <c:v>0.95499999999999996</c:v>
                </c:pt>
                <c:pt idx="315">
                  <c:v>0.86</c:v>
                </c:pt>
                <c:pt idx="316">
                  <c:v>0.77</c:v>
                </c:pt>
                <c:pt idx="317">
                  <c:v>0.71399999999999997</c:v>
                </c:pt>
                <c:pt idx="318">
                  <c:v>0.61599999999999999</c:v>
                </c:pt>
                <c:pt idx="319">
                  <c:v>0.52900000000000003</c:v>
                </c:pt>
                <c:pt idx="320">
                  <c:v>0.58899999999999997</c:v>
                </c:pt>
                <c:pt idx="321">
                  <c:v>0.55800000000000005</c:v>
                </c:pt>
                <c:pt idx="322">
                  <c:v>0.41299999999999998</c:v>
                </c:pt>
                <c:pt idx="323">
                  <c:v>0.375</c:v>
                </c:pt>
                <c:pt idx="324">
                  <c:v>-6.7000000000000004E-2</c:v>
                </c:pt>
                <c:pt idx="325">
                  <c:v>1.4999999999999999E-2</c:v>
                </c:pt>
                <c:pt idx="326">
                  <c:v>-1E-3</c:v>
                </c:pt>
                <c:pt idx="327">
                  <c:v>0.04</c:v>
                </c:pt>
                <c:pt idx="328">
                  <c:v>-3.1E-2</c:v>
                </c:pt>
                <c:pt idx="329">
                  <c:v>0.10100000000000001</c:v>
                </c:pt>
                <c:pt idx="330">
                  <c:v>-3.5000000000000003E-2</c:v>
                </c:pt>
                <c:pt idx="331">
                  <c:v>-0.124</c:v>
                </c:pt>
                <c:pt idx="332">
                  <c:v>-0.1</c:v>
                </c:pt>
                <c:pt idx="333">
                  <c:v>-0.27200000000000002</c:v>
                </c:pt>
                <c:pt idx="334">
                  <c:v>-0.311</c:v>
                </c:pt>
                <c:pt idx="335">
                  <c:v>-3.9E-2</c:v>
                </c:pt>
                <c:pt idx="336">
                  <c:v>-0.29899999999999999</c:v>
                </c:pt>
                <c:pt idx="337">
                  <c:v>-0.45300000000000001</c:v>
                </c:pt>
                <c:pt idx="338">
                  <c:v>-0.38700000000000001</c:v>
                </c:pt>
                <c:pt idx="339">
                  <c:v>-0.245</c:v>
                </c:pt>
                <c:pt idx="340">
                  <c:v>-0.29799999999999999</c:v>
                </c:pt>
                <c:pt idx="341">
                  <c:v>-0.50800000000000001</c:v>
                </c:pt>
                <c:pt idx="342">
                  <c:v>-0.54300000000000004</c:v>
                </c:pt>
                <c:pt idx="343">
                  <c:v>-0.46200000000000002</c:v>
                </c:pt>
                <c:pt idx="344">
                  <c:v>-0.52200000000000002</c:v>
                </c:pt>
                <c:pt idx="345">
                  <c:v>-0.36199999999999999</c:v>
                </c:pt>
                <c:pt idx="346">
                  <c:v>-0.13</c:v>
                </c:pt>
                <c:pt idx="347">
                  <c:v>-0.13500000000000001</c:v>
                </c:pt>
                <c:pt idx="348">
                  <c:v>-7.1999999999999995E-2</c:v>
                </c:pt>
                <c:pt idx="349">
                  <c:v>-0.21299999999999999</c:v>
                </c:pt>
                <c:pt idx="350">
                  <c:v>-0.1</c:v>
                </c:pt>
                <c:pt idx="351">
                  <c:v>-9.6000000000000002E-2</c:v>
                </c:pt>
                <c:pt idx="352">
                  <c:v>-0.14499999999999999</c:v>
                </c:pt>
                <c:pt idx="353">
                  <c:v>-2.5000000000000001E-2</c:v>
                </c:pt>
                <c:pt idx="354">
                  <c:v>0.06</c:v>
                </c:pt>
                <c:pt idx="355">
                  <c:v>-0.114</c:v>
                </c:pt>
                <c:pt idx="356">
                  <c:v>1.7000000000000001E-2</c:v>
                </c:pt>
                <c:pt idx="357">
                  <c:v>-2.9000000000000001E-2</c:v>
                </c:pt>
                <c:pt idx="358">
                  <c:v>-5.2999999999999999E-2</c:v>
                </c:pt>
                <c:pt idx="359">
                  <c:v>-9.5000000000000001E-2</c:v>
                </c:pt>
                <c:pt idx="360">
                  <c:v>0.10299999999999999</c:v>
                </c:pt>
                <c:pt idx="361">
                  <c:v>0.11600000000000001</c:v>
                </c:pt>
                <c:pt idx="362">
                  <c:v>5.3999999999999999E-2</c:v>
                </c:pt>
                <c:pt idx="363">
                  <c:v>0.12</c:v>
                </c:pt>
                <c:pt idx="364">
                  <c:v>-8.0000000000000002E-3</c:v>
                </c:pt>
                <c:pt idx="365">
                  <c:v>-1.2E-2</c:v>
                </c:pt>
                <c:pt idx="366">
                  <c:v>4.2000000000000003E-2</c:v>
                </c:pt>
                <c:pt idx="367">
                  <c:v>-3.2000000000000001E-2</c:v>
                </c:pt>
                <c:pt idx="368">
                  <c:v>0.113</c:v>
                </c:pt>
                <c:pt idx="369">
                  <c:v>7.0999999999999994E-2</c:v>
                </c:pt>
                <c:pt idx="370">
                  <c:v>-1.4999999999999999E-2</c:v>
                </c:pt>
                <c:pt idx="371">
                  <c:v>-0.154</c:v>
                </c:pt>
                <c:pt idx="372">
                  <c:v>-0.21</c:v>
                </c:pt>
                <c:pt idx="373">
                  <c:v>-0.23599999999999999</c:v>
                </c:pt>
                <c:pt idx="374">
                  <c:v>-0.35199999999999998</c:v>
                </c:pt>
                <c:pt idx="375">
                  <c:v>-0.26700000000000002</c:v>
                </c:pt>
                <c:pt idx="376">
                  <c:v>-0.44500000000000001</c:v>
                </c:pt>
                <c:pt idx="377">
                  <c:v>-0.48199999999999998</c:v>
                </c:pt>
                <c:pt idx="378">
                  <c:v>-0.65400000000000003</c:v>
                </c:pt>
                <c:pt idx="379">
                  <c:v>-0.97499999999999998</c:v>
                </c:pt>
                <c:pt idx="380">
                  <c:v>-0.7</c:v>
                </c:pt>
                <c:pt idx="381">
                  <c:v>-0.51100000000000001</c:v>
                </c:pt>
                <c:pt idx="382">
                  <c:v>-0.57999999999999996</c:v>
                </c:pt>
                <c:pt idx="383">
                  <c:v>-0.45600000000000002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68-496A-BF8E-DD5760EFF15C}"/>
            </c:ext>
          </c:extLst>
        </c:ser>
        <c:ser>
          <c:idx val="2"/>
          <c:order val="1"/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Report!$A$18:$A$401</c:f>
              <c:strCache>
                <c:ptCount val="384"/>
                <c:pt idx="0">
                  <c:v>1988-01</c:v>
                </c:pt>
                <c:pt idx="1">
                  <c:v>1988-02</c:v>
                </c:pt>
                <c:pt idx="2">
                  <c:v>1988-03</c:v>
                </c:pt>
                <c:pt idx="3">
                  <c:v>1988-04</c:v>
                </c:pt>
                <c:pt idx="4">
                  <c:v>1988-05</c:v>
                </c:pt>
                <c:pt idx="5">
                  <c:v>1988-06</c:v>
                </c:pt>
                <c:pt idx="6">
                  <c:v>1988-07</c:v>
                </c:pt>
                <c:pt idx="7">
                  <c:v>1988-08</c:v>
                </c:pt>
                <c:pt idx="8">
                  <c:v>1988-09</c:v>
                </c:pt>
                <c:pt idx="9">
                  <c:v>1988-10</c:v>
                </c:pt>
                <c:pt idx="10">
                  <c:v>1988-11</c:v>
                </c:pt>
                <c:pt idx="11">
                  <c:v>1988-12</c:v>
                </c:pt>
                <c:pt idx="12">
                  <c:v>1989-01</c:v>
                </c:pt>
                <c:pt idx="13">
                  <c:v>1989-02</c:v>
                </c:pt>
                <c:pt idx="14">
                  <c:v>1989-03</c:v>
                </c:pt>
                <c:pt idx="15">
                  <c:v>1989-04</c:v>
                </c:pt>
                <c:pt idx="16">
                  <c:v>1989-05</c:v>
                </c:pt>
                <c:pt idx="17">
                  <c:v>1989-06</c:v>
                </c:pt>
                <c:pt idx="18">
                  <c:v>1989-07</c:v>
                </c:pt>
                <c:pt idx="19">
                  <c:v>1989-08</c:v>
                </c:pt>
                <c:pt idx="20">
                  <c:v>1989-09</c:v>
                </c:pt>
                <c:pt idx="21">
                  <c:v>1989-10</c:v>
                </c:pt>
                <c:pt idx="22">
                  <c:v>1989-11</c:v>
                </c:pt>
                <c:pt idx="23">
                  <c:v>1989-12</c:v>
                </c:pt>
                <c:pt idx="24">
                  <c:v>1990-01</c:v>
                </c:pt>
                <c:pt idx="25">
                  <c:v>1990-02</c:v>
                </c:pt>
                <c:pt idx="26">
                  <c:v>1990-03</c:v>
                </c:pt>
                <c:pt idx="27">
                  <c:v>1990-04</c:v>
                </c:pt>
                <c:pt idx="28">
                  <c:v>1990-05</c:v>
                </c:pt>
                <c:pt idx="29">
                  <c:v>1990-06</c:v>
                </c:pt>
                <c:pt idx="30">
                  <c:v>1990-07</c:v>
                </c:pt>
                <c:pt idx="31">
                  <c:v>1990-08</c:v>
                </c:pt>
                <c:pt idx="32">
                  <c:v>1990-09</c:v>
                </c:pt>
                <c:pt idx="33">
                  <c:v>1990-10</c:v>
                </c:pt>
                <c:pt idx="34">
                  <c:v>1990-11</c:v>
                </c:pt>
                <c:pt idx="35">
                  <c:v>1990-12</c:v>
                </c:pt>
                <c:pt idx="36">
                  <c:v>1991-01</c:v>
                </c:pt>
                <c:pt idx="37">
                  <c:v>1991-02</c:v>
                </c:pt>
                <c:pt idx="38">
                  <c:v>1991-03</c:v>
                </c:pt>
                <c:pt idx="39">
                  <c:v>1991-04</c:v>
                </c:pt>
                <c:pt idx="40">
                  <c:v>1991-05</c:v>
                </c:pt>
                <c:pt idx="41">
                  <c:v>1991-06</c:v>
                </c:pt>
                <c:pt idx="42">
                  <c:v>1991-07</c:v>
                </c:pt>
                <c:pt idx="43">
                  <c:v>1991-08</c:v>
                </c:pt>
                <c:pt idx="44">
                  <c:v>1991-09</c:v>
                </c:pt>
                <c:pt idx="45">
                  <c:v>1991-10</c:v>
                </c:pt>
                <c:pt idx="46">
                  <c:v>1991-11</c:v>
                </c:pt>
                <c:pt idx="47">
                  <c:v>1991-12</c:v>
                </c:pt>
                <c:pt idx="48">
                  <c:v>1992-01</c:v>
                </c:pt>
                <c:pt idx="49">
                  <c:v>1992-02</c:v>
                </c:pt>
                <c:pt idx="50">
                  <c:v>1992-03</c:v>
                </c:pt>
                <c:pt idx="51">
                  <c:v>1992-04</c:v>
                </c:pt>
                <c:pt idx="52">
                  <c:v>1992-05</c:v>
                </c:pt>
                <c:pt idx="53">
                  <c:v>1992-06</c:v>
                </c:pt>
                <c:pt idx="54">
                  <c:v>1992-07</c:v>
                </c:pt>
                <c:pt idx="55">
                  <c:v>1992-08</c:v>
                </c:pt>
                <c:pt idx="56">
                  <c:v>1992-09</c:v>
                </c:pt>
                <c:pt idx="57">
                  <c:v>1992-10</c:v>
                </c:pt>
                <c:pt idx="58">
                  <c:v>1992-11</c:v>
                </c:pt>
                <c:pt idx="59">
                  <c:v>1992-12</c:v>
                </c:pt>
                <c:pt idx="60">
                  <c:v>1993-01</c:v>
                </c:pt>
                <c:pt idx="61">
                  <c:v>1993-02</c:v>
                </c:pt>
                <c:pt idx="62">
                  <c:v>1993-03</c:v>
                </c:pt>
                <c:pt idx="63">
                  <c:v>1993-04</c:v>
                </c:pt>
                <c:pt idx="64">
                  <c:v>1993-05</c:v>
                </c:pt>
                <c:pt idx="65">
                  <c:v>1993-06</c:v>
                </c:pt>
                <c:pt idx="66">
                  <c:v>1993-07</c:v>
                </c:pt>
                <c:pt idx="67">
                  <c:v>1993-08</c:v>
                </c:pt>
                <c:pt idx="68">
                  <c:v>1993-09</c:v>
                </c:pt>
                <c:pt idx="69">
                  <c:v>1993-10</c:v>
                </c:pt>
                <c:pt idx="70">
                  <c:v>1993-11</c:v>
                </c:pt>
                <c:pt idx="71">
                  <c:v>1993-12</c:v>
                </c:pt>
                <c:pt idx="72">
                  <c:v>1994-01</c:v>
                </c:pt>
                <c:pt idx="73">
                  <c:v>1994-02</c:v>
                </c:pt>
                <c:pt idx="74">
                  <c:v>1994-03</c:v>
                </c:pt>
                <c:pt idx="75">
                  <c:v>1994-04</c:v>
                </c:pt>
                <c:pt idx="76">
                  <c:v>1994-05</c:v>
                </c:pt>
                <c:pt idx="77">
                  <c:v>1994-06</c:v>
                </c:pt>
                <c:pt idx="78">
                  <c:v>1994-07</c:v>
                </c:pt>
                <c:pt idx="79">
                  <c:v>1994-08</c:v>
                </c:pt>
                <c:pt idx="80">
                  <c:v>1994-09</c:v>
                </c:pt>
                <c:pt idx="81">
                  <c:v>1994-10</c:v>
                </c:pt>
                <c:pt idx="82">
                  <c:v>1994-11</c:v>
                </c:pt>
                <c:pt idx="83">
                  <c:v>1994-12</c:v>
                </c:pt>
                <c:pt idx="84">
                  <c:v>1995-01</c:v>
                </c:pt>
                <c:pt idx="85">
                  <c:v>1995-02</c:v>
                </c:pt>
                <c:pt idx="86">
                  <c:v>1995-03</c:v>
                </c:pt>
                <c:pt idx="87">
                  <c:v>1995-04</c:v>
                </c:pt>
                <c:pt idx="88">
                  <c:v>1995-05</c:v>
                </c:pt>
                <c:pt idx="89">
                  <c:v>1995-06</c:v>
                </c:pt>
                <c:pt idx="90">
                  <c:v>1995-07</c:v>
                </c:pt>
                <c:pt idx="91">
                  <c:v>1995-08</c:v>
                </c:pt>
                <c:pt idx="92">
                  <c:v>1995-09</c:v>
                </c:pt>
                <c:pt idx="93">
                  <c:v>1995-10</c:v>
                </c:pt>
                <c:pt idx="94">
                  <c:v>1995-11</c:v>
                </c:pt>
                <c:pt idx="95">
                  <c:v>1995-12</c:v>
                </c:pt>
                <c:pt idx="96">
                  <c:v>1996-01</c:v>
                </c:pt>
                <c:pt idx="97">
                  <c:v>1996-02</c:v>
                </c:pt>
                <c:pt idx="98">
                  <c:v>1996-03</c:v>
                </c:pt>
                <c:pt idx="99">
                  <c:v>1996-04</c:v>
                </c:pt>
                <c:pt idx="100">
                  <c:v>1996-05</c:v>
                </c:pt>
                <c:pt idx="101">
                  <c:v>1996-06</c:v>
                </c:pt>
                <c:pt idx="102">
                  <c:v>1996-07</c:v>
                </c:pt>
                <c:pt idx="103">
                  <c:v>1996-08</c:v>
                </c:pt>
                <c:pt idx="104">
                  <c:v>1996-09</c:v>
                </c:pt>
                <c:pt idx="105">
                  <c:v>1996-10</c:v>
                </c:pt>
                <c:pt idx="106">
                  <c:v>1996-11</c:v>
                </c:pt>
                <c:pt idx="107">
                  <c:v>1996-12</c:v>
                </c:pt>
                <c:pt idx="108">
                  <c:v>1997-01</c:v>
                </c:pt>
                <c:pt idx="109">
                  <c:v>1997-02</c:v>
                </c:pt>
                <c:pt idx="110">
                  <c:v>1997-03</c:v>
                </c:pt>
                <c:pt idx="111">
                  <c:v>1997-04</c:v>
                </c:pt>
                <c:pt idx="112">
                  <c:v>1997-05</c:v>
                </c:pt>
                <c:pt idx="113">
                  <c:v>1997-06</c:v>
                </c:pt>
                <c:pt idx="114">
                  <c:v>1997-07</c:v>
                </c:pt>
                <c:pt idx="115">
                  <c:v>1997-08</c:v>
                </c:pt>
                <c:pt idx="116">
                  <c:v>1997-09</c:v>
                </c:pt>
                <c:pt idx="117">
                  <c:v>1997-10</c:v>
                </c:pt>
                <c:pt idx="118">
                  <c:v>1997-11</c:v>
                </c:pt>
                <c:pt idx="119">
                  <c:v>1997-12</c:v>
                </c:pt>
                <c:pt idx="120">
                  <c:v>1998-01</c:v>
                </c:pt>
                <c:pt idx="121">
                  <c:v>1998-02</c:v>
                </c:pt>
                <c:pt idx="122">
                  <c:v>1998-03</c:v>
                </c:pt>
                <c:pt idx="123">
                  <c:v>1998-04</c:v>
                </c:pt>
                <c:pt idx="124">
                  <c:v>1998-05</c:v>
                </c:pt>
                <c:pt idx="125">
                  <c:v>1998-06</c:v>
                </c:pt>
                <c:pt idx="126">
                  <c:v>1998-07</c:v>
                </c:pt>
                <c:pt idx="127">
                  <c:v>1998-08</c:v>
                </c:pt>
                <c:pt idx="128">
                  <c:v>1998-09</c:v>
                </c:pt>
                <c:pt idx="129">
                  <c:v>1998-10</c:v>
                </c:pt>
                <c:pt idx="130">
                  <c:v>1998-11</c:v>
                </c:pt>
                <c:pt idx="131">
                  <c:v>1998-12</c:v>
                </c:pt>
                <c:pt idx="132">
                  <c:v>1999-01</c:v>
                </c:pt>
                <c:pt idx="133">
                  <c:v>1999-02</c:v>
                </c:pt>
                <c:pt idx="134">
                  <c:v>1999-03</c:v>
                </c:pt>
                <c:pt idx="135">
                  <c:v>1999-04</c:v>
                </c:pt>
                <c:pt idx="136">
                  <c:v>1999-05</c:v>
                </c:pt>
                <c:pt idx="137">
                  <c:v>1999-06</c:v>
                </c:pt>
                <c:pt idx="138">
                  <c:v>1999-07</c:v>
                </c:pt>
                <c:pt idx="139">
                  <c:v>1999-08</c:v>
                </c:pt>
                <c:pt idx="140">
                  <c:v>1999-09</c:v>
                </c:pt>
                <c:pt idx="141">
                  <c:v>1999-10</c:v>
                </c:pt>
                <c:pt idx="142">
                  <c:v>1999-11</c:v>
                </c:pt>
                <c:pt idx="143">
                  <c:v>1999-12</c:v>
                </c:pt>
                <c:pt idx="144">
                  <c:v>2000-01</c:v>
                </c:pt>
                <c:pt idx="145">
                  <c:v>2000-02</c:v>
                </c:pt>
                <c:pt idx="146">
                  <c:v>2000-03</c:v>
                </c:pt>
                <c:pt idx="147">
                  <c:v>2000-04</c:v>
                </c:pt>
                <c:pt idx="148">
                  <c:v>2000-05</c:v>
                </c:pt>
                <c:pt idx="149">
                  <c:v>2000-06</c:v>
                </c:pt>
                <c:pt idx="150">
                  <c:v>2000-07</c:v>
                </c:pt>
                <c:pt idx="151">
                  <c:v>2000-08</c:v>
                </c:pt>
                <c:pt idx="152">
                  <c:v>2000-09</c:v>
                </c:pt>
                <c:pt idx="153">
                  <c:v>2000-10</c:v>
                </c:pt>
                <c:pt idx="154">
                  <c:v>2000-11</c:v>
                </c:pt>
                <c:pt idx="155">
                  <c:v>2000-12</c:v>
                </c:pt>
                <c:pt idx="156">
                  <c:v>2001-01</c:v>
                </c:pt>
                <c:pt idx="157">
                  <c:v>2001-02</c:v>
                </c:pt>
                <c:pt idx="158">
                  <c:v>2001-03</c:v>
                </c:pt>
                <c:pt idx="159">
                  <c:v>2001-04</c:v>
                </c:pt>
                <c:pt idx="160">
                  <c:v>2001-05</c:v>
                </c:pt>
                <c:pt idx="161">
                  <c:v>2001-06</c:v>
                </c:pt>
                <c:pt idx="162">
                  <c:v>2001-07</c:v>
                </c:pt>
                <c:pt idx="163">
                  <c:v>2001-08</c:v>
                </c:pt>
                <c:pt idx="164">
                  <c:v>2001-09</c:v>
                </c:pt>
                <c:pt idx="165">
                  <c:v>2001-10</c:v>
                </c:pt>
                <c:pt idx="166">
                  <c:v>2001-11</c:v>
                </c:pt>
                <c:pt idx="167">
                  <c:v>2001-12</c:v>
                </c:pt>
                <c:pt idx="168">
                  <c:v>2002-01</c:v>
                </c:pt>
                <c:pt idx="169">
                  <c:v>2002-02</c:v>
                </c:pt>
                <c:pt idx="170">
                  <c:v>2002-03</c:v>
                </c:pt>
                <c:pt idx="171">
                  <c:v>2002-04</c:v>
                </c:pt>
                <c:pt idx="172">
                  <c:v>2002-05</c:v>
                </c:pt>
                <c:pt idx="173">
                  <c:v>2002-06</c:v>
                </c:pt>
                <c:pt idx="174">
                  <c:v>2002-07</c:v>
                </c:pt>
                <c:pt idx="175">
                  <c:v>2002-08</c:v>
                </c:pt>
                <c:pt idx="176">
                  <c:v>2002-09</c:v>
                </c:pt>
                <c:pt idx="177">
                  <c:v>2002-10</c:v>
                </c:pt>
                <c:pt idx="178">
                  <c:v>2002-11</c:v>
                </c:pt>
                <c:pt idx="179">
                  <c:v>2002-12</c:v>
                </c:pt>
                <c:pt idx="180">
                  <c:v>2003-01</c:v>
                </c:pt>
                <c:pt idx="181">
                  <c:v>2003-02</c:v>
                </c:pt>
                <c:pt idx="182">
                  <c:v>2003-03</c:v>
                </c:pt>
                <c:pt idx="183">
                  <c:v>2003-04</c:v>
                </c:pt>
                <c:pt idx="184">
                  <c:v>2003-05</c:v>
                </c:pt>
                <c:pt idx="185">
                  <c:v>2003-06</c:v>
                </c:pt>
                <c:pt idx="186">
                  <c:v>2003-07</c:v>
                </c:pt>
                <c:pt idx="187">
                  <c:v>2003-08</c:v>
                </c:pt>
                <c:pt idx="188">
                  <c:v>2003-09</c:v>
                </c:pt>
                <c:pt idx="189">
                  <c:v>2003-10</c:v>
                </c:pt>
                <c:pt idx="190">
                  <c:v>2003-11</c:v>
                </c:pt>
                <c:pt idx="191">
                  <c:v>2003-12</c:v>
                </c:pt>
                <c:pt idx="192">
                  <c:v>2004-01</c:v>
                </c:pt>
                <c:pt idx="193">
                  <c:v>2004-02</c:v>
                </c:pt>
                <c:pt idx="194">
                  <c:v>2004-03</c:v>
                </c:pt>
                <c:pt idx="195">
                  <c:v>2004-04</c:v>
                </c:pt>
                <c:pt idx="196">
                  <c:v>2004-05</c:v>
                </c:pt>
                <c:pt idx="197">
                  <c:v>2004-06</c:v>
                </c:pt>
                <c:pt idx="198">
                  <c:v>2004-07</c:v>
                </c:pt>
                <c:pt idx="199">
                  <c:v>2004-08</c:v>
                </c:pt>
                <c:pt idx="200">
                  <c:v>2004-09</c:v>
                </c:pt>
                <c:pt idx="201">
                  <c:v>2004-10</c:v>
                </c:pt>
                <c:pt idx="202">
                  <c:v>2004-11</c:v>
                </c:pt>
                <c:pt idx="203">
                  <c:v>2004-12</c:v>
                </c:pt>
                <c:pt idx="204">
                  <c:v>2005-01</c:v>
                </c:pt>
                <c:pt idx="205">
                  <c:v>2005-02</c:v>
                </c:pt>
                <c:pt idx="206">
                  <c:v>2005-03</c:v>
                </c:pt>
                <c:pt idx="207">
                  <c:v>2005-04</c:v>
                </c:pt>
                <c:pt idx="208">
                  <c:v>2005-05</c:v>
                </c:pt>
                <c:pt idx="209">
                  <c:v>2005-06</c:v>
                </c:pt>
                <c:pt idx="210">
                  <c:v>2005-07</c:v>
                </c:pt>
                <c:pt idx="211">
                  <c:v>2005-08</c:v>
                </c:pt>
                <c:pt idx="212">
                  <c:v>2005-09</c:v>
                </c:pt>
                <c:pt idx="213">
                  <c:v>2005-10</c:v>
                </c:pt>
                <c:pt idx="214">
                  <c:v>2005-11</c:v>
                </c:pt>
                <c:pt idx="215">
                  <c:v>2005-12</c:v>
                </c:pt>
                <c:pt idx="216">
                  <c:v>2006-01</c:v>
                </c:pt>
                <c:pt idx="217">
                  <c:v>2006-02</c:v>
                </c:pt>
                <c:pt idx="218">
                  <c:v>2006-03</c:v>
                </c:pt>
                <c:pt idx="219">
                  <c:v>2006-04</c:v>
                </c:pt>
                <c:pt idx="220">
                  <c:v>2006-05</c:v>
                </c:pt>
                <c:pt idx="221">
                  <c:v>2006-06</c:v>
                </c:pt>
                <c:pt idx="222">
                  <c:v>2006-07</c:v>
                </c:pt>
                <c:pt idx="223">
                  <c:v>2006-08</c:v>
                </c:pt>
                <c:pt idx="224">
                  <c:v>2006-09</c:v>
                </c:pt>
                <c:pt idx="225">
                  <c:v>2006-10</c:v>
                </c:pt>
                <c:pt idx="226">
                  <c:v>2006-11</c:v>
                </c:pt>
                <c:pt idx="227">
                  <c:v>2006-12</c:v>
                </c:pt>
                <c:pt idx="228">
                  <c:v>2007-01</c:v>
                </c:pt>
                <c:pt idx="229">
                  <c:v>2007-02</c:v>
                </c:pt>
                <c:pt idx="230">
                  <c:v>2007-03</c:v>
                </c:pt>
                <c:pt idx="231">
                  <c:v>2007-04</c:v>
                </c:pt>
                <c:pt idx="232">
                  <c:v>2007-05</c:v>
                </c:pt>
                <c:pt idx="233">
                  <c:v>2007-06</c:v>
                </c:pt>
                <c:pt idx="234">
                  <c:v>2007-07</c:v>
                </c:pt>
                <c:pt idx="235">
                  <c:v>2007-08</c:v>
                </c:pt>
                <c:pt idx="236">
                  <c:v>2007-09</c:v>
                </c:pt>
                <c:pt idx="237">
                  <c:v>2007-10</c:v>
                </c:pt>
                <c:pt idx="238">
                  <c:v>2007-11</c:v>
                </c:pt>
                <c:pt idx="239">
                  <c:v>2007-12</c:v>
                </c:pt>
                <c:pt idx="240">
                  <c:v>2008-01</c:v>
                </c:pt>
                <c:pt idx="241">
                  <c:v>2008-02</c:v>
                </c:pt>
                <c:pt idx="242">
                  <c:v>2008-03</c:v>
                </c:pt>
                <c:pt idx="243">
                  <c:v>2008-04</c:v>
                </c:pt>
                <c:pt idx="244">
                  <c:v>2008-05</c:v>
                </c:pt>
                <c:pt idx="245">
                  <c:v>2008-06</c:v>
                </c:pt>
                <c:pt idx="246">
                  <c:v>2008-07</c:v>
                </c:pt>
                <c:pt idx="247">
                  <c:v>2008-08</c:v>
                </c:pt>
                <c:pt idx="248">
                  <c:v>2008-09</c:v>
                </c:pt>
                <c:pt idx="249">
                  <c:v>2008-10</c:v>
                </c:pt>
                <c:pt idx="250">
                  <c:v>2008-11</c:v>
                </c:pt>
                <c:pt idx="251">
                  <c:v>2008-12</c:v>
                </c:pt>
                <c:pt idx="252">
                  <c:v>2009-01</c:v>
                </c:pt>
                <c:pt idx="253">
                  <c:v>2009-02</c:v>
                </c:pt>
                <c:pt idx="254">
                  <c:v>2009-03</c:v>
                </c:pt>
                <c:pt idx="255">
                  <c:v>2009-04</c:v>
                </c:pt>
                <c:pt idx="256">
                  <c:v>2009-05</c:v>
                </c:pt>
                <c:pt idx="257">
                  <c:v>2009-06</c:v>
                </c:pt>
                <c:pt idx="258">
                  <c:v>2009-07</c:v>
                </c:pt>
                <c:pt idx="259">
                  <c:v>2009-08</c:v>
                </c:pt>
                <c:pt idx="260">
                  <c:v>2009-09</c:v>
                </c:pt>
                <c:pt idx="261">
                  <c:v>2009-10</c:v>
                </c:pt>
                <c:pt idx="262">
                  <c:v>2009-11</c:v>
                </c:pt>
                <c:pt idx="263">
                  <c:v>2009-12</c:v>
                </c:pt>
                <c:pt idx="264">
                  <c:v>2010-01</c:v>
                </c:pt>
                <c:pt idx="265">
                  <c:v>2010-02</c:v>
                </c:pt>
                <c:pt idx="266">
                  <c:v>2010-03</c:v>
                </c:pt>
                <c:pt idx="267">
                  <c:v>2010-04</c:v>
                </c:pt>
                <c:pt idx="268">
                  <c:v>2010-05</c:v>
                </c:pt>
                <c:pt idx="269">
                  <c:v>2010-06</c:v>
                </c:pt>
                <c:pt idx="270">
                  <c:v>2010-07</c:v>
                </c:pt>
                <c:pt idx="271">
                  <c:v>2010-08</c:v>
                </c:pt>
                <c:pt idx="272">
                  <c:v>2010-09</c:v>
                </c:pt>
                <c:pt idx="273">
                  <c:v>2010-10</c:v>
                </c:pt>
                <c:pt idx="274">
                  <c:v>2010-11</c:v>
                </c:pt>
                <c:pt idx="275">
                  <c:v>2010-12</c:v>
                </c:pt>
                <c:pt idx="276">
                  <c:v>2011-01</c:v>
                </c:pt>
                <c:pt idx="277">
                  <c:v>2011-02</c:v>
                </c:pt>
                <c:pt idx="278">
                  <c:v>2011-03</c:v>
                </c:pt>
                <c:pt idx="279">
                  <c:v>2011-04</c:v>
                </c:pt>
                <c:pt idx="280">
                  <c:v>2011-05</c:v>
                </c:pt>
                <c:pt idx="281">
                  <c:v>2011-06</c:v>
                </c:pt>
                <c:pt idx="282">
                  <c:v>2011-07</c:v>
                </c:pt>
                <c:pt idx="283">
                  <c:v>2011-08</c:v>
                </c:pt>
                <c:pt idx="284">
                  <c:v>2011-09</c:v>
                </c:pt>
                <c:pt idx="285">
                  <c:v>2011-10</c:v>
                </c:pt>
                <c:pt idx="286">
                  <c:v>2011-11</c:v>
                </c:pt>
                <c:pt idx="287">
                  <c:v>2011-12</c:v>
                </c:pt>
                <c:pt idx="288">
                  <c:v>2012-01</c:v>
                </c:pt>
                <c:pt idx="289">
                  <c:v>2012-02</c:v>
                </c:pt>
                <c:pt idx="290">
                  <c:v>2012-03</c:v>
                </c:pt>
                <c:pt idx="291">
                  <c:v>2012-04</c:v>
                </c:pt>
                <c:pt idx="292">
                  <c:v>2012-05</c:v>
                </c:pt>
                <c:pt idx="293">
                  <c:v>2012-06</c:v>
                </c:pt>
                <c:pt idx="294">
                  <c:v>2012-07</c:v>
                </c:pt>
                <c:pt idx="295">
                  <c:v>2012-08</c:v>
                </c:pt>
                <c:pt idx="296">
                  <c:v>2012-09</c:v>
                </c:pt>
                <c:pt idx="297">
                  <c:v>2012-10</c:v>
                </c:pt>
                <c:pt idx="298">
                  <c:v>2012-11</c:v>
                </c:pt>
                <c:pt idx="299">
                  <c:v>2012-12</c:v>
                </c:pt>
                <c:pt idx="300">
                  <c:v>2013-01</c:v>
                </c:pt>
                <c:pt idx="301">
                  <c:v>2013-02</c:v>
                </c:pt>
                <c:pt idx="302">
                  <c:v>2013-03</c:v>
                </c:pt>
                <c:pt idx="303">
                  <c:v>2013-04</c:v>
                </c:pt>
                <c:pt idx="304">
                  <c:v>2013-05</c:v>
                </c:pt>
                <c:pt idx="305">
                  <c:v>2013-06</c:v>
                </c:pt>
                <c:pt idx="306">
                  <c:v>2013-07</c:v>
                </c:pt>
                <c:pt idx="307">
                  <c:v>2013-08</c:v>
                </c:pt>
                <c:pt idx="308">
                  <c:v>2013-09</c:v>
                </c:pt>
                <c:pt idx="309">
                  <c:v>2013-10</c:v>
                </c:pt>
                <c:pt idx="310">
                  <c:v>2013-11</c:v>
                </c:pt>
                <c:pt idx="311">
                  <c:v>2013-12</c:v>
                </c:pt>
                <c:pt idx="312">
                  <c:v>2014-01</c:v>
                </c:pt>
                <c:pt idx="313">
                  <c:v>2014-02</c:v>
                </c:pt>
                <c:pt idx="314">
                  <c:v>2014-03</c:v>
                </c:pt>
                <c:pt idx="315">
                  <c:v>2014-04</c:v>
                </c:pt>
                <c:pt idx="316">
                  <c:v>2014-05</c:v>
                </c:pt>
                <c:pt idx="317">
                  <c:v>2014-06</c:v>
                </c:pt>
                <c:pt idx="318">
                  <c:v>2014-07</c:v>
                </c:pt>
                <c:pt idx="319">
                  <c:v>2014-08</c:v>
                </c:pt>
                <c:pt idx="320">
                  <c:v>2014-09</c:v>
                </c:pt>
                <c:pt idx="321">
                  <c:v>2014-10</c:v>
                </c:pt>
                <c:pt idx="322">
                  <c:v>2014-11</c:v>
                </c:pt>
                <c:pt idx="323">
                  <c:v>2014-12</c:v>
                </c:pt>
                <c:pt idx="324">
                  <c:v>2015-01</c:v>
                </c:pt>
                <c:pt idx="325">
                  <c:v>2015-02</c:v>
                </c:pt>
                <c:pt idx="326">
                  <c:v>2015-03</c:v>
                </c:pt>
                <c:pt idx="327">
                  <c:v>2015-04</c:v>
                </c:pt>
                <c:pt idx="328">
                  <c:v>2015-05</c:v>
                </c:pt>
                <c:pt idx="329">
                  <c:v>2015-06</c:v>
                </c:pt>
                <c:pt idx="330">
                  <c:v>2015-07</c:v>
                </c:pt>
                <c:pt idx="331">
                  <c:v>2015-08</c:v>
                </c:pt>
                <c:pt idx="332">
                  <c:v>2015-09</c:v>
                </c:pt>
                <c:pt idx="333">
                  <c:v>2015-10</c:v>
                </c:pt>
                <c:pt idx="334">
                  <c:v>2015-11</c:v>
                </c:pt>
                <c:pt idx="335">
                  <c:v>2015-12</c:v>
                </c:pt>
                <c:pt idx="336">
                  <c:v>2016-01</c:v>
                </c:pt>
                <c:pt idx="337">
                  <c:v>2016-02</c:v>
                </c:pt>
                <c:pt idx="338">
                  <c:v>2016-03</c:v>
                </c:pt>
                <c:pt idx="339">
                  <c:v>2016-04</c:v>
                </c:pt>
                <c:pt idx="340">
                  <c:v>2016-05</c:v>
                </c:pt>
                <c:pt idx="341">
                  <c:v>2016-06</c:v>
                </c:pt>
                <c:pt idx="342">
                  <c:v>2016-07</c:v>
                </c:pt>
                <c:pt idx="343">
                  <c:v>2016-08</c:v>
                </c:pt>
                <c:pt idx="344">
                  <c:v>2016-09</c:v>
                </c:pt>
                <c:pt idx="345">
                  <c:v>2016-10</c:v>
                </c:pt>
                <c:pt idx="346">
                  <c:v>2016-11</c:v>
                </c:pt>
                <c:pt idx="347">
                  <c:v>2016-12</c:v>
                </c:pt>
                <c:pt idx="348">
                  <c:v>2017-01</c:v>
                </c:pt>
                <c:pt idx="349">
                  <c:v>2017-02</c:v>
                </c:pt>
                <c:pt idx="350">
                  <c:v>2017-03</c:v>
                </c:pt>
                <c:pt idx="351">
                  <c:v>2017-04</c:v>
                </c:pt>
                <c:pt idx="352">
                  <c:v>2017-05</c:v>
                </c:pt>
                <c:pt idx="353">
                  <c:v>2017-06</c:v>
                </c:pt>
                <c:pt idx="354">
                  <c:v>2017-07</c:v>
                </c:pt>
                <c:pt idx="355">
                  <c:v>2017-08</c:v>
                </c:pt>
                <c:pt idx="356">
                  <c:v>2017-09</c:v>
                </c:pt>
                <c:pt idx="357">
                  <c:v>2017-10</c:v>
                </c:pt>
                <c:pt idx="358">
                  <c:v>2017-11</c:v>
                </c:pt>
                <c:pt idx="359">
                  <c:v>2017-12</c:v>
                </c:pt>
                <c:pt idx="360">
                  <c:v>2018-01</c:v>
                </c:pt>
                <c:pt idx="361">
                  <c:v>2018-02</c:v>
                </c:pt>
                <c:pt idx="362">
                  <c:v>2018-03</c:v>
                </c:pt>
                <c:pt idx="363">
                  <c:v>2018-04</c:v>
                </c:pt>
                <c:pt idx="364">
                  <c:v>2018-05</c:v>
                </c:pt>
                <c:pt idx="365">
                  <c:v>2018-06</c:v>
                </c:pt>
                <c:pt idx="366">
                  <c:v>2018-07</c:v>
                </c:pt>
                <c:pt idx="367">
                  <c:v>2018-08</c:v>
                </c:pt>
                <c:pt idx="368">
                  <c:v>2018-09</c:v>
                </c:pt>
                <c:pt idx="369">
                  <c:v>2018-10</c:v>
                </c:pt>
                <c:pt idx="370">
                  <c:v>2018-11</c:v>
                </c:pt>
                <c:pt idx="371">
                  <c:v>2018-12</c:v>
                </c:pt>
                <c:pt idx="372">
                  <c:v>2019-01</c:v>
                </c:pt>
                <c:pt idx="373">
                  <c:v>2019-02</c:v>
                </c:pt>
                <c:pt idx="374">
                  <c:v>2019-03</c:v>
                </c:pt>
                <c:pt idx="375">
                  <c:v>2019-04</c:v>
                </c:pt>
                <c:pt idx="376">
                  <c:v>2019-05</c:v>
                </c:pt>
                <c:pt idx="377">
                  <c:v>2019-06</c:v>
                </c:pt>
                <c:pt idx="378">
                  <c:v>2019-07</c:v>
                </c:pt>
                <c:pt idx="379">
                  <c:v>2019-08</c:v>
                </c:pt>
                <c:pt idx="380">
                  <c:v>2019-09</c:v>
                </c:pt>
                <c:pt idx="381">
                  <c:v>2019-10</c:v>
                </c:pt>
                <c:pt idx="382">
                  <c:v>2019-11</c:v>
                </c:pt>
                <c:pt idx="383">
                  <c:v>2019-12</c:v>
                </c:pt>
              </c:strCache>
            </c:strRef>
          </c:cat>
          <c:val>
            <c:numRef>
              <c:f>Report!$D$18:$D$401</c:f>
              <c:numCache>
                <c:formatCode>General</c:formatCode>
                <c:ptCount val="384"/>
                <c:pt idx="0">
                  <c:v>2.532326097540107</c:v>
                </c:pt>
                <c:pt idx="1">
                  <c:v>2.3409275812563211</c:v>
                </c:pt>
                <c:pt idx="2">
                  <c:v>2.1477530751761904</c:v>
                </c:pt>
                <c:pt idx="3">
                  <c:v>2.0475205685245994</c:v>
                </c:pt>
                <c:pt idx="4">
                  <c:v>1.8903595781939257</c:v>
                </c:pt>
                <c:pt idx="5">
                  <c:v>2.085180541197091</c:v>
                </c:pt>
                <c:pt idx="6">
                  <c:v>2.4110247667549682</c:v>
                </c:pt>
                <c:pt idx="7">
                  <c:v>2.5215765716553431</c:v>
                </c:pt>
                <c:pt idx="8">
                  <c:v>2.2176816126645558</c:v>
                </c:pt>
                <c:pt idx="9">
                  <c:v>2.2604499307232402</c:v>
                </c:pt>
                <c:pt idx="10">
                  <c:v>2.2846095820591099</c:v>
                </c:pt>
                <c:pt idx="11">
                  <c:v>2.1582690562322737</c:v>
                </c:pt>
                <c:pt idx="12">
                  <c:v>2.2705059252824582</c:v>
                </c:pt>
                <c:pt idx="13">
                  <c:v>2.4581296805725787</c:v>
                </c:pt>
                <c:pt idx="14">
                  <c:v>2.4990831157967639</c:v>
                </c:pt>
                <c:pt idx="15">
                  <c:v>2.4126931800188069</c:v>
                </c:pt>
                <c:pt idx="16">
                  <c:v>2.2799851314847692</c:v>
                </c:pt>
                <c:pt idx="17">
                  <c:v>2.1271269410419231</c:v>
                </c:pt>
                <c:pt idx="18">
                  <c:v>2.1883240992109938</c:v>
                </c:pt>
                <c:pt idx="19">
                  <c:v>2.2276080699936736</c:v>
                </c:pt>
                <c:pt idx="20">
                  <c:v>1.9225666810530844</c:v>
                </c:pt>
                <c:pt idx="21">
                  <c:v>1.6784807744789627</c:v>
                </c:pt>
                <c:pt idx="22">
                  <c:v>0.99289265679024208</c:v>
                </c:pt>
                <c:pt idx="23">
                  <c:v>0.5960938898594863</c:v>
                </c:pt>
                <c:pt idx="24">
                  <c:v>0.9760038984416326</c:v>
                </c:pt>
                <c:pt idx="25">
                  <c:v>1.4144821849877394</c:v>
                </c:pt>
                <c:pt idx="26">
                  <c:v>1.5183519899620794</c:v>
                </c:pt>
                <c:pt idx="27">
                  <c:v>2.0069786071807894</c:v>
                </c:pt>
                <c:pt idx="28">
                  <c:v>1.2416636885366295</c:v>
                </c:pt>
                <c:pt idx="29">
                  <c:v>1.1219214765898693</c:v>
                </c:pt>
                <c:pt idx="30">
                  <c:v>0.7680681882235918</c:v>
                </c:pt>
                <c:pt idx="31">
                  <c:v>0.40049115843816541</c:v>
                </c:pt>
                <c:pt idx="32">
                  <c:v>0.38309500830025112</c:v>
                </c:pt>
                <c:pt idx="33">
                  <c:v>0.1388940197617865</c:v>
                </c:pt>
                <c:pt idx="34">
                  <c:v>0.50713980395220837</c:v>
                </c:pt>
                <c:pt idx="35">
                  <c:v>1.3249345582354497</c:v>
                </c:pt>
                <c:pt idx="36">
                  <c:v>0.90557828441612287</c:v>
                </c:pt>
                <c:pt idx="37">
                  <c:v>7.1986513243373906E-3</c:v>
                </c:pt>
                <c:pt idx="38">
                  <c:v>0.28933485388223534</c:v>
                </c:pt>
                <c:pt idx="39">
                  <c:v>0.11398927613941723</c:v>
                </c:pt>
                <c:pt idx="40">
                  <c:v>-0.46598104126312467</c:v>
                </c:pt>
                <c:pt idx="41">
                  <c:v>-0.59591604322524994</c:v>
                </c:pt>
                <c:pt idx="42">
                  <c:v>-0.5552980632241411</c:v>
                </c:pt>
                <c:pt idx="43">
                  <c:v>0.13430442870299686</c:v>
                </c:pt>
                <c:pt idx="44">
                  <c:v>0.52194054101541187</c:v>
                </c:pt>
                <c:pt idx="45">
                  <c:v>1.5689995660236882</c:v>
                </c:pt>
                <c:pt idx="46">
                  <c:v>1.1654288886965301</c:v>
                </c:pt>
                <c:pt idx="47">
                  <c:v>1.1431004926502863</c:v>
                </c:pt>
                <c:pt idx="48">
                  <c:v>1.3043033842652001</c:v>
                </c:pt>
                <c:pt idx="49">
                  <c:v>1.5523859322296207</c:v>
                </c:pt>
                <c:pt idx="50">
                  <c:v>1.8071702548798756</c:v>
                </c:pt>
                <c:pt idx="51">
                  <c:v>1.7604920895308931</c:v>
                </c:pt>
                <c:pt idx="52">
                  <c:v>2.6797366087734664</c:v>
                </c:pt>
                <c:pt idx="53">
                  <c:v>2.7564582983319363</c:v>
                </c:pt>
                <c:pt idx="54">
                  <c:v>3.0487943254878203</c:v>
                </c:pt>
                <c:pt idx="55">
                  <c:v>3.3029413332537541</c:v>
                </c:pt>
                <c:pt idx="56">
                  <c:v>2.8195253205155968</c:v>
                </c:pt>
                <c:pt idx="57">
                  <c:v>2.5607316764165309</c:v>
                </c:pt>
                <c:pt idx="58">
                  <c:v>2.7766224996018836</c:v>
                </c:pt>
                <c:pt idx="59">
                  <c:v>2.2592110329653043</c:v>
                </c:pt>
                <c:pt idx="60">
                  <c:v>2.0743395367254105</c:v>
                </c:pt>
                <c:pt idx="61">
                  <c:v>1.5161576042771499</c:v>
                </c:pt>
                <c:pt idx="62">
                  <c:v>1.0493221392628493</c:v>
                </c:pt>
                <c:pt idx="63">
                  <c:v>1.0570150562677036</c:v>
                </c:pt>
                <c:pt idx="64">
                  <c:v>1.2698941987376009</c:v>
                </c:pt>
                <c:pt idx="65">
                  <c:v>1.4263407867688307</c:v>
                </c:pt>
                <c:pt idx="66">
                  <c:v>1.1591439576311995</c:v>
                </c:pt>
                <c:pt idx="67">
                  <c:v>0.85343230452848395</c:v>
                </c:pt>
                <c:pt idx="68">
                  <c:v>1.0148821997376158</c:v>
                </c:pt>
                <c:pt idx="69">
                  <c:v>0.84100066453934197</c:v>
                </c:pt>
                <c:pt idx="70">
                  <c:v>2.0026899379624581</c:v>
                </c:pt>
                <c:pt idx="71">
                  <c:v>1.6536067207097016</c:v>
                </c:pt>
                <c:pt idx="72">
                  <c:v>2.1273618517100936</c:v>
                </c:pt>
                <c:pt idx="73">
                  <c:v>2.6256626872258044</c:v>
                </c:pt>
                <c:pt idx="74">
                  <c:v>3.3324331932807314</c:v>
                </c:pt>
                <c:pt idx="75">
                  <c:v>4.0146132874604596</c:v>
                </c:pt>
                <c:pt idx="76">
                  <c:v>4.6848237168936331</c:v>
                </c:pt>
                <c:pt idx="77">
                  <c:v>4.7890129731113502</c:v>
                </c:pt>
                <c:pt idx="78">
                  <c:v>4.6832019004864183</c:v>
                </c:pt>
                <c:pt idx="79">
                  <c:v>5.0026427100940474</c:v>
                </c:pt>
                <c:pt idx="80">
                  <c:v>5.0442140584227966</c:v>
                </c:pt>
                <c:pt idx="81">
                  <c:v>5.1597285832604411</c:v>
                </c:pt>
                <c:pt idx="82">
                  <c:v>4.8055512542873862</c:v>
                </c:pt>
                <c:pt idx="83">
                  <c:v>4.8839356117520669</c:v>
                </c:pt>
                <c:pt idx="84">
                  <c:v>4.3070846437787136</c:v>
                </c:pt>
                <c:pt idx="85">
                  <c:v>3.8215161492558662</c:v>
                </c:pt>
                <c:pt idx="86">
                  <c:v>3.6149226120507398</c:v>
                </c:pt>
                <c:pt idx="87">
                  <c:v>3.4365660602291115</c:v>
                </c:pt>
                <c:pt idx="88">
                  <c:v>2.834627082183951</c:v>
                </c:pt>
                <c:pt idx="89">
                  <c:v>2.8556994980061328</c:v>
                </c:pt>
                <c:pt idx="90">
                  <c:v>2.8298427275799551</c:v>
                </c:pt>
                <c:pt idx="91">
                  <c:v>2.7779526675789725</c:v>
                </c:pt>
                <c:pt idx="92">
                  <c:v>2.5569544844816678</c:v>
                </c:pt>
                <c:pt idx="93">
                  <c:v>2.4086816895300656</c:v>
                </c:pt>
                <c:pt idx="94">
                  <c:v>2.1544010694693729</c:v>
                </c:pt>
                <c:pt idx="95">
                  <c:v>2.1419757690980838</c:v>
                </c:pt>
                <c:pt idx="96">
                  <c:v>2.9186393483936213</c:v>
                </c:pt>
                <c:pt idx="97">
                  <c:v>3.5756110740220977</c:v>
                </c:pt>
                <c:pt idx="98">
                  <c:v>3.5074451313054089</c:v>
                </c:pt>
                <c:pt idx="99">
                  <c:v>3.417595253076648</c:v>
                </c:pt>
                <c:pt idx="100">
                  <c:v>3.9492507306479325</c:v>
                </c:pt>
                <c:pt idx="101">
                  <c:v>3.8977432342815339</c:v>
                </c:pt>
                <c:pt idx="102">
                  <c:v>3.9046456367068312</c:v>
                </c:pt>
                <c:pt idx="103">
                  <c:v>3.8691455815652209</c:v>
                </c:pt>
                <c:pt idx="104">
                  <c:v>3.6855469592785406</c:v>
                </c:pt>
                <c:pt idx="105">
                  <c:v>3.3259613629731439</c:v>
                </c:pt>
                <c:pt idx="106">
                  <c:v>3.4613745584158759</c:v>
                </c:pt>
                <c:pt idx="107">
                  <c:v>3.3436377251438105</c:v>
                </c:pt>
                <c:pt idx="108">
                  <c:v>3.1289727837731647</c:v>
                </c:pt>
                <c:pt idx="109">
                  <c:v>2.6716265159324308</c:v>
                </c:pt>
                <c:pt idx="110">
                  <c:v>3.3302964711888889</c:v>
                </c:pt>
                <c:pt idx="111">
                  <c:v>3.2468020950831575</c:v>
                </c:pt>
                <c:pt idx="112">
                  <c:v>3.0093419106619681</c:v>
                </c:pt>
                <c:pt idx="113">
                  <c:v>3.0403239474027663</c:v>
                </c:pt>
                <c:pt idx="114">
                  <c:v>3.0721084003326951</c:v>
                </c:pt>
                <c:pt idx="115">
                  <c:v>3.2175256200428026</c:v>
                </c:pt>
                <c:pt idx="116">
                  <c:v>3.2900178512248028</c:v>
                </c:pt>
                <c:pt idx="117">
                  <c:v>3.4572096184971572</c:v>
                </c:pt>
                <c:pt idx="118">
                  <c:v>3.2751053147891875</c:v>
                </c:pt>
                <c:pt idx="119">
                  <c:v>3.058751350186057</c:v>
                </c:pt>
                <c:pt idx="120">
                  <c:v>3.0685567104450318</c:v>
                </c:pt>
                <c:pt idx="121">
                  <c:v>3.0010883831810999</c:v>
                </c:pt>
                <c:pt idx="122">
                  <c:v>3.0758856020611653</c:v>
                </c:pt>
                <c:pt idx="123">
                  <c:v>3.3665765927674314</c:v>
                </c:pt>
                <c:pt idx="124">
                  <c:v>3.0965960930457905</c:v>
                </c:pt>
                <c:pt idx="125">
                  <c:v>3.2070865145534961</c:v>
                </c:pt>
                <c:pt idx="126">
                  <c:v>3.1148771966412294</c:v>
                </c:pt>
                <c:pt idx="127">
                  <c:v>2.848265350393862</c:v>
                </c:pt>
                <c:pt idx="128">
                  <c:v>3.0242425991810444</c:v>
                </c:pt>
                <c:pt idx="129">
                  <c:v>2.8797674851519259</c:v>
                </c:pt>
                <c:pt idx="130">
                  <c:v>2.7574755316280024</c:v>
                </c:pt>
                <c:pt idx="131">
                  <c:v>2.8784454476107646</c:v>
                </c:pt>
                <c:pt idx="132">
                  <c:v>2.4819354279256669</c:v>
                </c:pt>
                <c:pt idx="133">
                  <c:v>2.2620113720305706</c:v>
                </c:pt>
                <c:pt idx="134">
                  <c:v>2.1369731470743036</c:v>
                </c:pt>
                <c:pt idx="135">
                  <c:v>1.9401686025063491</c:v>
                </c:pt>
                <c:pt idx="136">
                  <c:v>2.1443197193180366</c:v>
                </c:pt>
                <c:pt idx="137">
                  <c:v>2.3628988861476068</c:v>
                </c:pt>
                <c:pt idx="138">
                  <c:v>2.3090214051311806</c:v>
                </c:pt>
                <c:pt idx="139">
                  <c:v>2.2230573754924219</c:v>
                </c:pt>
                <c:pt idx="140">
                  <c:v>2.2096094734629417</c:v>
                </c:pt>
                <c:pt idx="141">
                  <c:v>2.3883542199502887</c:v>
                </c:pt>
                <c:pt idx="142">
                  <c:v>2.3855932446404031</c:v>
                </c:pt>
                <c:pt idx="143">
                  <c:v>1.9489739354121758</c:v>
                </c:pt>
                <c:pt idx="144">
                  <c:v>2.1987730893811728</c:v>
                </c:pt>
                <c:pt idx="145">
                  <c:v>2.2442051428342165</c:v>
                </c:pt>
                <c:pt idx="146">
                  <c:v>2.6721588135044247</c:v>
                </c:pt>
                <c:pt idx="147">
                  <c:v>2.6736426972735234</c:v>
                </c:pt>
                <c:pt idx="148">
                  <c:v>2.6095085440098456</c:v>
                </c:pt>
                <c:pt idx="149">
                  <c:v>2.1689254224164585</c:v>
                </c:pt>
                <c:pt idx="150">
                  <c:v>2.0872286356513086</c:v>
                </c:pt>
                <c:pt idx="151">
                  <c:v>2.7153288406988834</c:v>
                </c:pt>
                <c:pt idx="152">
                  <c:v>2.5140821863332086</c:v>
                </c:pt>
                <c:pt idx="153">
                  <c:v>2.5947728055533785</c:v>
                </c:pt>
                <c:pt idx="154">
                  <c:v>1.8586570675417888</c:v>
                </c:pt>
                <c:pt idx="155">
                  <c:v>2.0585679273560826</c:v>
                </c:pt>
                <c:pt idx="156">
                  <c:v>2.2014348150536933</c:v>
                </c:pt>
                <c:pt idx="157">
                  <c:v>2.7122645683658302</c:v>
                </c:pt>
                <c:pt idx="158">
                  <c:v>2.351201898945229</c:v>
                </c:pt>
                <c:pt idx="159">
                  <c:v>2.3624843900177694</c:v>
                </c:pt>
                <c:pt idx="160">
                  <c:v>1.7901241124020375</c:v>
                </c:pt>
                <c:pt idx="161">
                  <c:v>1.8026100750813621</c:v>
                </c:pt>
                <c:pt idx="162">
                  <c:v>2.0052695383070329</c:v>
                </c:pt>
                <c:pt idx="163">
                  <c:v>2.266125274292321</c:v>
                </c:pt>
                <c:pt idx="164">
                  <c:v>2.6270534958809573</c:v>
                </c:pt>
                <c:pt idx="165">
                  <c:v>2.3747884359829845</c:v>
                </c:pt>
                <c:pt idx="166">
                  <c:v>2.9740249771342371</c:v>
                </c:pt>
                <c:pt idx="167">
                  <c:v>3.2298071644487596</c:v>
                </c:pt>
                <c:pt idx="168">
                  <c:v>3.0686663943011707</c:v>
                </c:pt>
                <c:pt idx="169">
                  <c:v>2.9556549815197122</c:v>
                </c:pt>
                <c:pt idx="170">
                  <c:v>3.1264188754671203</c:v>
                </c:pt>
                <c:pt idx="171">
                  <c:v>2.4307250421132967</c:v>
                </c:pt>
                <c:pt idx="172">
                  <c:v>2.8171290957928834</c:v>
                </c:pt>
                <c:pt idx="173">
                  <c:v>2.9730418594347121</c:v>
                </c:pt>
                <c:pt idx="174">
                  <c:v>3.2996980660615147</c:v>
                </c:pt>
                <c:pt idx="175">
                  <c:v>2.7194645652576486</c:v>
                </c:pt>
                <c:pt idx="176">
                  <c:v>2.2641871523094181</c:v>
                </c:pt>
                <c:pt idx="177">
                  <c:v>1.6258535400588505</c:v>
                </c:pt>
                <c:pt idx="178">
                  <c:v>1.8834159216208901</c:v>
                </c:pt>
                <c:pt idx="179">
                  <c:v>1.5050783744792897</c:v>
                </c:pt>
                <c:pt idx="180">
                  <c:v>1.549200090798063</c:v>
                </c:pt>
                <c:pt idx="181">
                  <c:v>1.4256982480831701</c:v>
                </c:pt>
                <c:pt idx="182">
                  <c:v>1.1979039060751984</c:v>
                </c:pt>
                <c:pt idx="183">
                  <c:v>1.9871427809102609</c:v>
                </c:pt>
                <c:pt idx="184">
                  <c:v>1.9439248712705892</c:v>
                </c:pt>
                <c:pt idx="185">
                  <c:v>2.0589270450903276</c:v>
                </c:pt>
                <c:pt idx="186">
                  <c:v>2.3954146044992024</c:v>
                </c:pt>
                <c:pt idx="187">
                  <c:v>2.3376379786133072</c:v>
                </c:pt>
                <c:pt idx="188">
                  <c:v>2.2464786058556587</c:v>
                </c:pt>
                <c:pt idx="189">
                  <c:v>2.428287260088676</c:v>
                </c:pt>
                <c:pt idx="190">
                  <c:v>2.4804521731020155</c:v>
                </c:pt>
                <c:pt idx="191">
                  <c:v>2.1861481261377462</c:v>
                </c:pt>
                <c:pt idx="192">
                  <c:v>2.6794317122632858</c:v>
                </c:pt>
                <c:pt idx="193">
                  <c:v>2.5903034138109371</c:v>
                </c:pt>
                <c:pt idx="194">
                  <c:v>2.729052070035324</c:v>
                </c:pt>
                <c:pt idx="195">
                  <c:v>2.2630736388562318</c:v>
                </c:pt>
                <c:pt idx="196">
                  <c:v>1.9480193177384177</c:v>
                </c:pt>
                <c:pt idx="197">
                  <c:v>1.927974431194291</c:v>
                </c:pt>
                <c:pt idx="198">
                  <c:v>2.0946669937313089</c:v>
                </c:pt>
                <c:pt idx="199">
                  <c:v>1.8239974964215424</c:v>
                </c:pt>
                <c:pt idx="200">
                  <c:v>1.8892001199124171</c:v>
                </c:pt>
                <c:pt idx="201">
                  <c:v>1.3302197982001709</c:v>
                </c:pt>
                <c:pt idx="202">
                  <c:v>0.92546321349185834</c:v>
                </c:pt>
                <c:pt idx="203">
                  <c:v>1.0503088866495034</c:v>
                </c:pt>
                <c:pt idx="204">
                  <c:v>1.0442799885295344</c:v>
                </c:pt>
                <c:pt idx="205">
                  <c:v>0.97075319076095812</c:v>
                </c:pt>
                <c:pt idx="206">
                  <c:v>0.91381784631875029</c:v>
                </c:pt>
                <c:pt idx="207">
                  <c:v>0.65789448600675104</c:v>
                </c:pt>
                <c:pt idx="208">
                  <c:v>0.9321624710212606</c:v>
                </c:pt>
                <c:pt idx="209">
                  <c:v>1.3180988656216521</c:v>
                </c:pt>
                <c:pt idx="210">
                  <c:v>0.76579099819610996</c:v>
                </c:pt>
                <c:pt idx="211">
                  <c:v>0.96727915150833887</c:v>
                </c:pt>
                <c:pt idx="212">
                  <c:v>0.55337241456178687</c:v>
                </c:pt>
                <c:pt idx="213">
                  <c:v>0.76371995019393468</c:v>
                </c:pt>
                <c:pt idx="214">
                  <c:v>1.2324345450725009</c:v>
                </c:pt>
                <c:pt idx="215">
                  <c:v>0.95362584096909364</c:v>
                </c:pt>
                <c:pt idx="216">
                  <c:v>0.86218016182560731</c:v>
                </c:pt>
                <c:pt idx="217">
                  <c:v>0.86843274903156287</c:v>
                </c:pt>
                <c:pt idx="218">
                  <c:v>1.4881975298637975</c:v>
                </c:pt>
                <c:pt idx="219">
                  <c:v>1.6929296353900183</c:v>
                </c:pt>
                <c:pt idx="220">
                  <c:v>1.3381180659897276</c:v>
                </c:pt>
                <c:pt idx="221">
                  <c:v>1.2858583464148974</c:v>
                </c:pt>
                <c:pt idx="222">
                  <c:v>1.3174208768390445</c:v>
                </c:pt>
                <c:pt idx="223">
                  <c:v>1.0949222460204664</c:v>
                </c:pt>
                <c:pt idx="224">
                  <c:v>1.5750401251240511</c:v>
                </c:pt>
                <c:pt idx="225">
                  <c:v>2.2364811232442796</c:v>
                </c:pt>
                <c:pt idx="226">
                  <c:v>1.843423357481917</c:v>
                </c:pt>
                <c:pt idx="227">
                  <c:v>1.8679369935174495</c:v>
                </c:pt>
                <c:pt idx="228">
                  <c:v>2.5168124132344794</c:v>
                </c:pt>
                <c:pt idx="229">
                  <c:v>2.567446088403345</c:v>
                </c:pt>
                <c:pt idx="230">
                  <c:v>2.5291887600819587</c:v>
                </c:pt>
                <c:pt idx="231">
                  <c:v>2.3470442325410472</c:v>
                </c:pt>
                <c:pt idx="232">
                  <c:v>2.544108129950557</c:v>
                </c:pt>
                <c:pt idx="233">
                  <c:v>2.5632670010228731</c:v>
                </c:pt>
                <c:pt idx="234">
                  <c:v>2.3877024126543018</c:v>
                </c:pt>
                <c:pt idx="235">
                  <c:v>2.6131859293722006</c:v>
                </c:pt>
                <c:pt idx="236">
                  <c:v>2.3089050806193598</c:v>
                </c:pt>
                <c:pt idx="237">
                  <c:v>1.7226853684616865</c:v>
                </c:pt>
                <c:pt idx="238">
                  <c:v>1.1357714050192773</c:v>
                </c:pt>
                <c:pt idx="239">
                  <c:v>1.1071005087148347</c:v>
                </c:pt>
                <c:pt idx="240">
                  <c:v>0.51288002973866931</c:v>
                </c:pt>
                <c:pt idx="241">
                  <c:v>0.69438370119376236</c:v>
                </c:pt>
                <c:pt idx="242">
                  <c:v>0.4021489560824465</c:v>
                </c:pt>
                <c:pt idx="243">
                  <c:v>0.95810948937382445</c:v>
                </c:pt>
                <c:pt idx="244">
                  <c:v>0.42830795270945732</c:v>
                </c:pt>
                <c:pt idx="245">
                  <c:v>0.37824611323837987</c:v>
                </c:pt>
                <c:pt idx="246">
                  <c:v>9.1220919217735119E-2</c:v>
                </c:pt>
                <c:pt idx="247">
                  <c:v>2.0423966995022802E-2</c:v>
                </c:pt>
                <c:pt idx="248">
                  <c:v>-0.25835278441300158</c:v>
                </c:pt>
                <c:pt idx="249">
                  <c:v>0.16584468311952616</c:v>
                </c:pt>
                <c:pt idx="250">
                  <c:v>0.77382382175403852</c:v>
                </c:pt>
                <c:pt idx="251">
                  <c:v>1.4469686535650361</c:v>
                </c:pt>
                <c:pt idx="252">
                  <c:v>2.0818351114947964</c:v>
                </c:pt>
                <c:pt idx="253">
                  <c:v>1.9365144997300876</c:v>
                </c:pt>
                <c:pt idx="254">
                  <c:v>2.5992294060788552</c:v>
                </c:pt>
                <c:pt idx="255">
                  <c:v>2.529647310967531</c:v>
                </c:pt>
                <c:pt idx="256">
                  <c:v>3.4973399517086143</c:v>
                </c:pt>
                <c:pt idx="257">
                  <c:v>3.4290553009982565</c:v>
                </c:pt>
                <c:pt idx="258">
                  <c:v>3.3697223767251496</c:v>
                </c:pt>
                <c:pt idx="259">
                  <c:v>2.9341241455095126</c:v>
                </c:pt>
                <c:pt idx="260">
                  <c:v>3.0776910687671135</c:v>
                </c:pt>
                <c:pt idx="261">
                  <c:v>3.0406255888283926</c:v>
                </c:pt>
                <c:pt idx="262">
                  <c:v>1.9780281563847006</c:v>
                </c:pt>
                <c:pt idx="263">
                  <c:v>1.6893461179444997</c:v>
                </c:pt>
                <c:pt idx="264">
                  <c:v>0.98616542385287964</c:v>
                </c:pt>
                <c:pt idx="265">
                  <c:v>0.99821772864421832</c:v>
                </c:pt>
                <c:pt idx="266">
                  <c:v>0.54119393983793329</c:v>
                </c:pt>
                <c:pt idx="267">
                  <c:v>0.49235565498404732</c:v>
                </c:pt>
                <c:pt idx="268">
                  <c:v>0.46617881541634132</c:v>
                </c:pt>
                <c:pt idx="269">
                  <c:v>1.022573500762969</c:v>
                </c:pt>
                <c:pt idx="270">
                  <c:v>1.0814629368025359</c:v>
                </c:pt>
                <c:pt idx="271">
                  <c:v>0.89845851907109675</c:v>
                </c:pt>
                <c:pt idx="272">
                  <c:v>1.0889349718754764</c:v>
                </c:pt>
                <c:pt idx="273">
                  <c:v>1.2640927077797042</c:v>
                </c:pt>
                <c:pt idx="274">
                  <c:v>1.3170354196874856</c:v>
                </c:pt>
                <c:pt idx="275">
                  <c:v>1.1543132193440009</c:v>
                </c:pt>
                <c:pt idx="276">
                  <c:v>1.5395530236705</c:v>
                </c:pt>
                <c:pt idx="277">
                  <c:v>1.3868369327111338</c:v>
                </c:pt>
                <c:pt idx="278">
                  <c:v>0.92672117816115906</c:v>
                </c:pt>
                <c:pt idx="279">
                  <c:v>1.8241081803646177</c:v>
                </c:pt>
                <c:pt idx="280">
                  <c:v>1.4798820087349314</c:v>
                </c:pt>
                <c:pt idx="281">
                  <c:v>1.1747997088966651</c:v>
                </c:pt>
                <c:pt idx="282">
                  <c:v>0.96388358828626153</c:v>
                </c:pt>
                <c:pt idx="283">
                  <c:v>0.94070044809426723</c:v>
                </c:pt>
                <c:pt idx="284">
                  <c:v>0.51719999758057456</c:v>
                </c:pt>
                <c:pt idx="285">
                  <c:v>1.1945092880328132</c:v>
                </c:pt>
                <c:pt idx="286">
                  <c:v>1.4706866187496654</c:v>
                </c:pt>
                <c:pt idx="287">
                  <c:v>1.4546999999999879</c:v>
                </c:pt>
                <c:pt idx="288">
                  <c:v>1.5244686666138265</c:v>
                </c:pt>
                <c:pt idx="289">
                  <c:v>1.6034800134766629</c:v>
                </c:pt>
                <c:pt idx="290">
                  <c:v>1.8083547028247193</c:v>
                </c:pt>
                <c:pt idx="291">
                  <c:v>1.7245251847110339</c:v>
                </c:pt>
                <c:pt idx="292">
                  <c:v>1.6236734274665201</c:v>
                </c:pt>
                <c:pt idx="293">
                  <c:v>1.731731031498517</c:v>
                </c:pt>
                <c:pt idx="294">
                  <c:v>1.2751245204483301</c:v>
                </c:pt>
                <c:pt idx="295">
                  <c:v>1.022068573900254</c:v>
                </c:pt>
                <c:pt idx="296">
                  <c:v>1.0104202475744508</c:v>
                </c:pt>
                <c:pt idx="297">
                  <c:v>0.8191599812875543</c:v>
                </c:pt>
                <c:pt idx="298">
                  <c:v>0.90540602781603785</c:v>
                </c:pt>
                <c:pt idx="299">
                  <c:v>0.99140469032174772</c:v>
                </c:pt>
                <c:pt idx="300">
                  <c:v>1.0586671946722019</c:v>
                </c:pt>
                <c:pt idx="301">
                  <c:v>0.97709938148821673</c:v>
                </c:pt>
                <c:pt idx="302">
                  <c:v>1.3405173501260819</c:v>
                </c:pt>
                <c:pt idx="303">
                  <c:v>1.2464694312026607</c:v>
                </c:pt>
                <c:pt idx="304">
                  <c:v>1.2673653692308779</c:v>
                </c:pt>
                <c:pt idx="305">
                  <c:v>1.1878787805672739</c:v>
                </c:pt>
                <c:pt idx="306">
                  <c:v>1.0997275344603972</c:v>
                </c:pt>
                <c:pt idx="307">
                  <c:v>1.1865631897947277</c:v>
                </c:pt>
                <c:pt idx="308">
                  <c:v>1.1654050106276952</c:v>
                </c:pt>
                <c:pt idx="309">
                  <c:v>1.3252529590025615</c:v>
                </c:pt>
                <c:pt idx="310">
                  <c:v>0.95115399881089313</c:v>
                </c:pt>
                <c:pt idx="311">
                  <c:v>1.1859313937726379</c:v>
                </c:pt>
                <c:pt idx="312">
                  <c:v>0.92863673982716766</c:v>
                </c:pt>
                <c:pt idx="313">
                  <c:v>1.0921708075759082</c:v>
                </c:pt>
                <c:pt idx="314">
                  <c:v>0.95217463101183963</c:v>
                </c:pt>
                <c:pt idx="315">
                  <c:v>0.82197120302133508</c:v>
                </c:pt>
                <c:pt idx="316">
                  <c:v>0.54923209850419275</c:v>
                </c:pt>
                <c:pt idx="317">
                  <c:v>0.66437345734935183</c:v>
                </c:pt>
                <c:pt idx="318">
                  <c:v>0.58417789667007369</c:v>
                </c:pt>
                <c:pt idx="319">
                  <c:v>0.45732338386418486</c:v>
                </c:pt>
                <c:pt idx="320">
                  <c:v>0.67658844517911976</c:v>
                </c:pt>
                <c:pt idx="321">
                  <c:v>0.57070956919603355</c:v>
                </c:pt>
                <c:pt idx="322">
                  <c:v>0.4716011570954774</c:v>
                </c:pt>
                <c:pt idx="323">
                  <c:v>0.7034462339883758</c:v>
                </c:pt>
                <c:pt idx="324">
                  <c:v>0.41825285454780176</c:v>
                </c:pt>
                <c:pt idx="325">
                  <c:v>0.85461449228689157</c:v>
                </c:pt>
                <c:pt idx="326">
                  <c:v>0.87372970559478647</c:v>
                </c:pt>
                <c:pt idx="327">
                  <c:v>1.1625826358155635</c:v>
                </c:pt>
                <c:pt idx="328">
                  <c:v>1.1508393864690141</c:v>
                </c:pt>
                <c:pt idx="329">
                  <c:v>1.1383141311160974</c:v>
                </c:pt>
                <c:pt idx="330">
                  <c:v>1.2410138680035154</c:v>
                </c:pt>
                <c:pt idx="331">
                  <c:v>1.2785017325437065</c:v>
                </c:pt>
                <c:pt idx="332">
                  <c:v>1.343702075416302</c:v>
                </c:pt>
                <c:pt idx="333">
                  <c:v>1.0877941191602982</c:v>
                </c:pt>
                <c:pt idx="334">
                  <c:v>1.0815178656671327</c:v>
                </c:pt>
                <c:pt idx="335">
                  <c:v>1.2693774699428015</c:v>
                </c:pt>
                <c:pt idx="336">
                  <c:v>0.96770070153171694</c:v>
                </c:pt>
                <c:pt idx="337">
                  <c:v>0.37555943038399736</c:v>
                </c:pt>
                <c:pt idx="338">
                  <c:v>0.47377584274924345</c:v>
                </c:pt>
                <c:pt idx="339">
                  <c:v>0.10696225935601272</c:v>
                </c:pt>
                <c:pt idx="340">
                  <c:v>0.14196980611081395</c:v>
                </c:pt>
                <c:pt idx="341">
                  <c:v>-0.13394270655946705</c:v>
                </c:pt>
                <c:pt idx="342">
                  <c:v>-0.34016629744732119</c:v>
                </c:pt>
                <c:pt idx="343">
                  <c:v>-0.31889872980384537</c:v>
                </c:pt>
                <c:pt idx="344">
                  <c:v>-0.34051195217819097</c:v>
                </c:pt>
                <c:pt idx="345">
                  <c:v>-0.14916170076111021</c:v>
                </c:pt>
                <c:pt idx="346">
                  <c:v>0.20832243516066562</c:v>
                </c:pt>
                <c:pt idx="347">
                  <c:v>-0.12830000000000497</c:v>
                </c:pt>
                <c:pt idx="348">
                  <c:v>-0.42095569286678736</c:v>
                </c:pt>
                <c:pt idx="349">
                  <c:v>-0.85901528712458586</c:v>
                </c:pt>
                <c:pt idx="350">
                  <c:v>-0.66789230427997059</c:v>
                </c:pt>
                <c:pt idx="351">
                  <c:v>-0.53375878654380959</c:v>
                </c:pt>
                <c:pt idx="352">
                  <c:v>-0.62438905489457386</c:v>
                </c:pt>
                <c:pt idx="353">
                  <c:v>-0.22220771354238972</c:v>
                </c:pt>
                <c:pt idx="354">
                  <c:v>-0.2692469212271022</c:v>
                </c:pt>
                <c:pt idx="355">
                  <c:v>-0.57676743914383155</c:v>
                </c:pt>
                <c:pt idx="356">
                  <c:v>-0.63507066111083899</c:v>
                </c:pt>
                <c:pt idx="357">
                  <c:v>-0.68990761853852456</c:v>
                </c:pt>
                <c:pt idx="358">
                  <c:v>-0.8401261850111279</c:v>
                </c:pt>
                <c:pt idx="359">
                  <c:v>-0.9336561899647271</c:v>
                </c:pt>
                <c:pt idx="360">
                  <c:v>-0.63720274292184653</c:v>
                </c:pt>
                <c:pt idx="361">
                  <c:v>-0.51202976072543371</c:v>
                </c:pt>
                <c:pt idx="362">
                  <c:v>-0.74136806884315265</c:v>
                </c:pt>
                <c:pt idx="363">
                  <c:v>-0.68319095143574105</c:v>
                </c:pt>
                <c:pt idx="364">
                  <c:v>-1.0072320450955738</c:v>
                </c:pt>
                <c:pt idx="365">
                  <c:v>-1.1585285031604042</c:v>
                </c:pt>
                <c:pt idx="366">
                  <c:v>-1.1883507732440464</c:v>
                </c:pt>
                <c:pt idx="367">
                  <c:v>-1.2129568105520001</c:v>
                </c:pt>
                <c:pt idx="368">
                  <c:v>-0.87646493947322524</c:v>
                </c:pt>
                <c:pt idx="369">
                  <c:v>-1.0355657821604052</c:v>
                </c:pt>
                <c:pt idx="370">
                  <c:v>-0.93696556435316591</c:v>
                </c:pt>
                <c:pt idx="371">
                  <c:v>-0.84554702033780826</c:v>
                </c:pt>
                <c:pt idx="372">
                  <c:v>-0.77008500580939943</c:v>
                </c:pt>
                <c:pt idx="373">
                  <c:v>-0.81469694742060317</c:v>
                </c:pt>
                <c:pt idx="374">
                  <c:v>-1.0810672827483965</c:v>
                </c:pt>
                <c:pt idx="375">
                  <c:v>-0.97507305574980652</c:v>
                </c:pt>
                <c:pt idx="376">
                  <c:v>-1.0792515430057441</c:v>
                </c:pt>
                <c:pt idx="377">
                  <c:v>-1.0823243142615029</c:v>
                </c:pt>
                <c:pt idx="378">
                  <c:v>-0.96570575919108936</c:v>
                </c:pt>
                <c:pt idx="379">
                  <c:v>-1.2930431018140551</c:v>
                </c:pt>
                <c:pt idx="380">
                  <c:v>-0.8483251334042724</c:v>
                </c:pt>
                <c:pt idx="381">
                  <c:v>-0.25789076420763846</c:v>
                </c:pt>
                <c:pt idx="382">
                  <c:v>-0.44884827169529773</c:v>
                </c:pt>
                <c:pt idx="383">
                  <c:v>-0.32484827169529773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768-496A-BF8E-DD5760EFF1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75556024"/>
        <c:axId val="575556352"/>
      </c:lineChart>
      <c:catAx>
        <c:axId val="5755560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de-DE"/>
          </a:p>
        </c:txPr>
        <c:crossAx val="575556352"/>
        <c:crosses val="autoZero"/>
        <c:auto val="1"/>
        <c:lblAlgn val="ctr"/>
        <c:lblOffset val="200"/>
        <c:tickLblSkip val="12"/>
        <c:noMultiLvlLbl val="0"/>
      </c:catAx>
      <c:valAx>
        <c:axId val="575556352"/>
        <c:scaling>
          <c:orientation val="minMax"/>
          <c:max val="7"/>
          <c:min val="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de-DE"/>
          </a:p>
        </c:txPr>
        <c:crossAx val="575556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535E6-C9D2-424F-AE51-9679E03994D8}" type="datetimeFigureOut">
              <a:rPr lang="de-DE" smtClean="0"/>
              <a:t>10.01.2020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5F745-5B40-4EDC-998E-9AFF362E19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7320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ADC77E-CCEA-492A-8342-500EF583B3CB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3579D-1E97-403E-935B-1AC9CC160FE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721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Titel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8F47EB-3A3D-411B-A4D0-AE141460D66A}" type="slidenum">
              <a:rPr lang="de-DE" altLang="de-DE"/>
              <a:pPr/>
              <a:t>4</a:t>
            </a:fld>
            <a:endParaRPr lang="de-DE" altLang="de-DE"/>
          </a:p>
        </p:txBody>
      </p:sp>
      <p:sp>
        <p:nvSpPr>
          <p:cNvPr id="268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57738"/>
            <a:ext cx="4987925" cy="285750"/>
          </a:xfrm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41733491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pPr marL="0" marR="0" lvl="0" indent="0" algn="l" defTabSz="9112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Titel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12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68F47EB-3A3D-411B-A4D0-AE141460D66A}" type="slidenum"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122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8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57738"/>
            <a:ext cx="4987925" cy="285750"/>
          </a:xfrm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25282044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pPr marL="0" marR="0" lvl="0" indent="0" algn="l" defTabSz="9112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Titel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12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68F47EB-3A3D-411B-A4D0-AE141460D66A}" type="slidenum"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122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8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57738"/>
            <a:ext cx="4987925" cy="285750"/>
          </a:xfrm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16553077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Titel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B628DE-4E09-4CD6-9C2B-CD7044540BDA}" type="slidenum">
              <a:rPr lang="de-DE" altLang="de-DE"/>
              <a:pPr/>
              <a:t>16</a:t>
            </a:fld>
            <a:endParaRPr lang="de-DE" altLang="de-DE"/>
          </a:p>
        </p:txBody>
      </p:sp>
      <p:sp>
        <p:nvSpPr>
          <p:cNvPr id="4267010" name="Rectangle 6"/>
          <p:cNvSpPr txBox="1">
            <a:spLocks noGrp="1" noChangeArrowheads="1"/>
          </p:cNvSpPr>
          <p:nvPr/>
        </p:nvSpPr>
        <p:spPr bwMode="auto">
          <a:xfrm>
            <a:off x="0" y="9450388"/>
            <a:ext cx="2944813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083" tIns="45541" rIns="91083" bIns="45541" anchor="b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Titel</a:t>
            </a:r>
          </a:p>
        </p:txBody>
      </p:sp>
      <p:sp>
        <p:nvSpPr>
          <p:cNvPr id="4267011" name="Rectangle 7"/>
          <p:cNvSpPr txBox="1">
            <a:spLocks noGrp="1" noChangeArrowheads="1"/>
          </p:cNvSpPr>
          <p:nvPr/>
        </p:nvSpPr>
        <p:spPr bwMode="auto">
          <a:xfrm>
            <a:off x="3852863" y="9450388"/>
            <a:ext cx="2944812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083" tIns="45541" rIns="91083" bIns="45541" anchor="b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62544B67-A9F6-41CF-8279-1682CAEBD352}" type="slidenum">
              <a:rPr lang="de-DE" altLang="de-DE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16</a:t>
            </a:fld>
            <a:endParaRPr lang="de-DE" altLang="de-DE" sz="1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67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0275" y="738188"/>
            <a:ext cx="4940300" cy="3705225"/>
          </a:xfrm>
          <a:ln/>
        </p:spPr>
      </p:sp>
      <p:sp>
        <p:nvSpPr>
          <p:cNvPr id="4267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89475"/>
            <a:ext cx="4984750" cy="398463"/>
          </a:xfrm>
        </p:spPr>
        <p:txBody>
          <a:bodyPr lIns="89141" tIns="44571" rIns="89141" bIns="44571"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240080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Titel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8F47EB-3A3D-411B-A4D0-AE141460D66A}" type="slidenum">
              <a:rPr lang="de-DE" altLang="de-DE"/>
              <a:pPr/>
              <a:t>6</a:t>
            </a:fld>
            <a:endParaRPr lang="de-DE" altLang="de-DE"/>
          </a:p>
        </p:txBody>
      </p:sp>
      <p:sp>
        <p:nvSpPr>
          <p:cNvPr id="268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57738"/>
            <a:ext cx="4987925" cy="285750"/>
          </a:xfrm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1577587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pPr marL="0" marR="0" lvl="0" indent="0" algn="l" defTabSz="9112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Titel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12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7E470F9-0630-45DF-84FE-7C78465A387E}" type="slidenum"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122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8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9013" y="733425"/>
            <a:ext cx="5122862" cy="3841750"/>
          </a:xfrm>
          <a:ln/>
        </p:spPr>
      </p:sp>
      <p:sp>
        <p:nvSpPr>
          <p:cNvPr id="158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902200"/>
            <a:ext cx="5207000" cy="295275"/>
          </a:xfrm>
        </p:spPr>
        <p:txBody>
          <a:bodyPr lIns="98569" tIns="49285" rIns="98569" bIns="49285"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4060292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Titel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8F47EB-3A3D-411B-A4D0-AE141460D66A}" type="slidenum">
              <a:rPr lang="de-DE" altLang="de-DE"/>
              <a:pPr/>
              <a:t>8</a:t>
            </a:fld>
            <a:endParaRPr lang="de-DE" altLang="de-DE"/>
          </a:p>
        </p:txBody>
      </p:sp>
      <p:sp>
        <p:nvSpPr>
          <p:cNvPr id="268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57738"/>
            <a:ext cx="4987925" cy="285750"/>
          </a:xfrm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4173349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pPr marL="0" marR="0" lvl="0" indent="0" algn="l" defTabSz="9112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Titel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12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68F47EB-3A3D-411B-A4D0-AE141460D66A}" type="slidenum"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122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8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57738"/>
            <a:ext cx="4987925" cy="285750"/>
          </a:xfrm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237470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pPr marL="0" marR="0" lvl="0" indent="0" algn="l" defTabSz="9112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Titel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12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68F47EB-3A3D-411B-A4D0-AE141460D66A}" type="slidenum"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122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8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57738"/>
            <a:ext cx="4987925" cy="285750"/>
          </a:xfrm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41279898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pPr marL="0" marR="0" lvl="0" indent="0" algn="l" defTabSz="9112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Titel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12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68F47EB-3A3D-411B-A4D0-AE141460D66A}" type="slidenum"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122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8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57738"/>
            <a:ext cx="4987925" cy="285750"/>
          </a:xfrm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23329686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Titel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8F47EB-3A3D-411B-A4D0-AE141460D66A}" type="slidenum">
              <a:rPr lang="de-DE" altLang="de-DE"/>
              <a:pPr/>
              <a:t>12</a:t>
            </a:fld>
            <a:endParaRPr lang="de-DE" altLang="de-DE"/>
          </a:p>
        </p:txBody>
      </p:sp>
      <p:sp>
        <p:nvSpPr>
          <p:cNvPr id="268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57738"/>
            <a:ext cx="4987925" cy="285750"/>
          </a:xfrm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7484313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pPr marL="0" marR="0" lvl="0" indent="0" algn="l" defTabSz="9112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Titel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12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68F47EB-3A3D-411B-A4D0-AE141460D66A}" type="slidenum"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122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8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57738"/>
            <a:ext cx="4987925" cy="285750"/>
          </a:xfrm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7273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077218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600"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38834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157001989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084888" y="476250"/>
            <a:ext cx="1871662" cy="58324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68313" y="476250"/>
            <a:ext cx="5464175" cy="583247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6221866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468313" y="476250"/>
            <a:ext cx="7488237" cy="58324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14721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077218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600"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280003154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328953008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3361302086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68313" y="1773238"/>
            <a:ext cx="3667125" cy="4535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287838" y="1773238"/>
            <a:ext cx="3668712" cy="4535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1578911744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1730518721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2501191430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167002911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3744417882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483327286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263734450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373667253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084888" y="476250"/>
            <a:ext cx="1871662" cy="58324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68313" y="476250"/>
            <a:ext cx="5464175" cy="583247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1469141919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468313" y="476250"/>
            <a:ext cx="7488237" cy="58324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09870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8826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387988360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68313" y="1773238"/>
            <a:ext cx="3667125" cy="4535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287838" y="1773238"/>
            <a:ext cx="3668712" cy="4535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255636143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140151678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377665307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267586236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166011224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Prof. Dr. Straubhaar</a:t>
            </a:r>
          </a:p>
        </p:txBody>
      </p:sp>
    </p:spTree>
    <p:extLst>
      <p:ext uri="{BB962C8B-B14F-4D97-AF65-F5344CB8AC3E}">
        <p14:creationId xmlns:p14="http://schemas.microsoft.com/office/powerpoint/2010/main" val="290969108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76250"/>
            <a:ext cx="741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de-DE"/>
              <a:t>Überschrift</a:t>
            </a:r>
            <a:br>
              <a:rPr lang="de-DE" altLang="de-DE"/>
            </a:br>
            <a:endParaRPr lang="de-DE" altLang="de-DE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773238"/>
            <a:ext cx="7488237" cy="453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55911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16913" y="65151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smtClean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1029" name="Rectangle 10"/>
          <p:cNvSpPr>
            <a:spLocks noChangeArrowheads="1"/>
          </p:cNvSpPr>
          <p:nvPr/>
        </p:nvSpPr>
        <p:spPr bwMode="auto">
          <a:xfrm>
            <a:off x="3910013" y="3119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500">
                <a:solidFill>
                  <a:srgbClr val="000000"/>
                </a:solidFill>
                <a:latin typeface="Arial" charset="0"/>
              </a:defRPr>
            </a:lvl1pPr>
            <a:lvl2pPr marL="742950" indent="-285750" eaLnBrk="0" hangingPunct="0">
              <a:defRPr sz="1500">
                <a:solidFill>
                  <a:srgbClr val="000000"/>
                </a:solidFill>
                <a:latin typeface="Arial" charset="0"/>
              </a:defRPr>
            </a:lvl2pPr>
            <a:lvl3pPr marL="1143000" indent="-228600" eaLnBrk="0" hangingPunct="0">
              <a:defRPr sz="1500">
                <a:solidFill>
                  <a:srgbClr val="000000"/>
                </a:solidFill>
                <a:latin typeface="Arial" charset="0"/>
              </a:defRPr>
            </a:lvl3pPr>
            <a:lvl4pPr marL="1600200" indent="-228600" eaLnBrk="0" hangingPunct="0">
              <a:defRPr sz="1500">
                <a:solidFill>
                  <a:srgbClr val="000000"/>
                </a:solidFill>
                <a:latin typeface="Arial" charset="0"/>
              </a:defRPr>
            </a:lvl4pPr>
            <a:lvl5pPr marL="2057400" indent="-228600" eaLnBrk="0" hangingPunct="0">
              <a:defRPr sz="15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3910013" y="31194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Verdana" pitchFamily="34" charset="0"/>
        </a:defRPr>
      </a:lvl9pPr>
    </p:titleStyle>
    <p:bodyStyle>
      <a:lvl1pPr marL="284163" indent="-284163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800" b="1">
          <a:solidFill>
            <a:schemeClr val="folHlink"/>
          </a:solidFill>
          <a:latin typeface="+mn-lt"/>
          <a:ea typeface="+mn-ea"/>
          <a:cs typeface="+mn-cs"/>
        </a:defRPr>
      </a:lvl1pPr>
      <a:lvl2pPr marL="760413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 b="1">
          <a:solidFill>
            <a:schemeClr val="folHlink"/>
          </a:solidFill>
          <a:latin typeface="+mn-lt"/>
        </a:defRPr>
      </a:lvl2pPr>
      <a:lvl3pPr marL="1138238" indent="-187325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–"/>
        <a:defRPr sz="2400" b="1">
          <a:solidFill>
            <a:schemeClr val="folHlink"/>
          </a:solidFill>
          <a:latin typeface="+mn-lt"/>
        </a:defRPr>
      </a:lvl3pPr>
      <a:lvl4pPr marL="1522413" indent="-193675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–"/>
        <a:defRPr sz="2400" b="1">
          <a:solidFill>
            <a:schemeClr val="folHlink"/>
          </a:solidFill>
          <a:latin typeface="+mn-lt"/>
        </a:defRPr>
      </a:lvl4pPr>
      <a:lvl5pPr marL="1905000" indent="-192088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–"/>
        <a:defRPr sz="2400" b="1">
          <a:solidFill>
            <a:schemeClr val="folHlink"/>
          </a:solidFill>
          <a:latin typeface="+mn-lt"/>
        </a:defRPr>
      </a:lvl5pPr>
      <a:lvl6pPr marL="2362200" indent="-192088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–"/>
        <a:defRPr sz="2400" b="1">
          <a:solidFill>
            <a:schemeClr val="folHlink"/>
          </a:solidFill>
          <a:latin typeface="+mn-lt"/>
        </a:defRPr>
      </a:lvl6pPr>
      <a:lvl7pPr marL="2819400" indent="-192088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–"/>
        <a:defRPr sz="2400" b="1">
          <a:solidFill>
            <a:schemeClr val="folHlink"/>
          </a:solidFill>
          <a:latin typeface="+mn-lt"/>
        </a:defRPr>
      </a:lvl7pPr>
      <a:lvl8pPr marL="3276600" indent="-192088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–"/>
        <a:defRPr sz="2400" b="1">
          <a:solidFill>
            <a:schemeClr val="folHlink"/>
          </a:solidFill>
          <a:latin typeface="+mn-lt"/>
        </a:defRPr>
      </a:lvl8pPr>
      <a:lvl9pPr marL="3733800" indent="-192088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–"/>
        <a:defRPr sz="2400" b="1">
          <a:solidFill>
            <a:schemeClr val="folHlink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76250"/>
            <a:ext cx="741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de-DE"/>
              <a:t>Überschrift</a:t>
            </a:r>
            <a:br>
              <a:rPr lang="de-DE" altLang="de-DE"/>
            </a:br>
            <a:endParaRPr lang="de-DE" altLang="de-DE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773238"/>
            <a:ext cx="7488237" cy="453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55911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16913" y="65151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smtClean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2131806-0D31-4290-8A23-6843C362AA8F}" type="slidenum">
              <a:rPr lang="en-US" smtClean="0"/>
              <a:t>‹Nr.›</a:t>
            </a:fld>
            <a:endParaRPr lang="en-US"/>
          </a:p>
        </p:txBody>
      </p:sp>
      <p:sp>
        <p:nvSpPr>
          <p:cNvPr id="1029" name="Rectangle 10"/>
          <p:cNvSpPr>
            <a:spLocks noChangeArrowheads="1"/>
          </p:cNvSpPr>
          <p:nvPr/>
        </p:nvSpPr>
        <p:spPr bwMode="auto">
          <a:xfrm>
            <a:off x="3910013" y="3119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500">
                <a:solidFill>
                  <a:srgbClr val="000000"/>
                </a:solidFill>
                <a:latin typeface="Arial" charset="0"/>
              </a:defRPr>
            </a:lvl1pPr>
            <a:lvl2pPr marL="742950" indent="-285750" eaLnBrk="0" hangingPunct="0">
              <a:defRPr sz="1500">
                <a:solidFill>
                  <a:srgbClr val="000000"/>
                </a:solidFill>
                <a:latin typeface="Arial" charset="0"/>
              </a:defRPr>
            </a:lvl2pPr>
            <a:lvl3pPr marL="1143000" indent="-228600" eaLnBrk="0" hangingPunct="0">
              <a:defRPr sz="1500">
                <a:solidFill>
                  <a:srgbClr val="000000"/>
                </a:solidFill>
                <a:latin typeface="Arial" charset="0"/>
              </a:defRPr>
            </a:lvl3pPr>
            <a:lvl4pPr marL="1600200" indent="-228600" eaLnBrk="0" hangingPunct="0">
              <a:defRPr sz="1500">
                <a:solidFill>
                  <a:srgbClr val="000000"/>
                </a:solidFill>
                <a:latin typeface="Arial" charset="0"/>
              </a:defRPr>
            </a:lvl4pPr>
            <a:lvl5pPr marL="2057400" indent="-228600" eaLnBrk="0" hangingPunct="0">
              <a:defRPr sz="15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3910013" y="31194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1031" name="Grafik 1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75" y="5918200"/>
            <a:ext cx="2398713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2681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ransition/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B01E1E"/>
          </a:solidFill>
          <a:latin typeface="Verdana" pitchFamily="34" charset="0"/>
        </a:defRPr>
      </a:lvl9pPr>
    </p:titleStyle>
    <p:bodyStyle>
      <a:lvl1pPr marL="284163" indent="-284163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800" b="1">
          <a:solidFill>
            <a:schemeClr val="folHlink"/>
          </a:solidFill>
          <a:latin typeface="+mn-lt"/>
          <a:ea typeface="+mn-ea"/>
          <a:cs typeface="+mn-cs"/>
        </a:defRPr>
      </a:lvl1pPr>
      <a:lvl2pPr marL="760413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 b="1">
          <a:solidFill>
            <a:schemeClr val="folHlink"/>
          </a:solidFill>
          <a:latin typeface="+mn-lt"/>
        </a:defRPr>
      </a:lvl2pPr>
      <a:lvl3pPr marL="1138238" indent="-187325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–"/>
        <a:defRPr sz="2400" b="1">
          <a:solidFill>
            <a:schemeClr val="folHlink"/>
          </a:solidFill>
          <a:latin typeface="+mn-lt"/>
        </a:defRPr>
      </a:lvl3pPr>
      <a:lvl4pPr marL="1522413" indent="-193675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–"/>
        <a:defRPr sz="2400" b="1">
          <a:solidFill>
            <a:schemeClr val="folHlink"/>
          </a:solidFill>
          <a:latin typeface="+mn-lt"/>
        </a:defRPr>
      </a:lvl4pPr>
      <a:lvl5pPr marL="1905000" indent="-192088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–"/>
        <a:defRPr sz="2400" b="1">
          <a:solidFill>
            <a:schemeClr val="folHlink"/>
          </a:solidFill>
          <a:latin typeface="+mn-lt"/>
        </a:defRPr>
      </a:lvl5pPr>
      <a:lvl6pPr marL="2362200" indent="-192088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–"/>
        <a:defRPr sz="2400" b="1">
          <a:solidFill>
            <a:schemeClr val="folHlink"/>
          </a:solidFill>
          <a:latin typeface="+mn-lt"/>
        </a:defRPr>
      </a:lvl6pPr>
      <a:lvl7pPr marL="2819400" indent="-192088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–"/>
        <a:defRPr sz="2400" b="1">
          <a:solidFill>
            <a:schemeClr val="folHlink"/>
          </a:solidFill>
          <a:latin typeface="+mn-lt"/>
        </a:defRPr>
      </a:lvl7pPr>
      <a:lvl8pPr marL="3276600" indent="-192088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–"/>
        <a:defRPr sz="2400" b="1">
          <a:solidFill>
            <a:schemeClr val="folHlink"/>
          </a:solidFill>
          <a:latin typeface="+mn-lt"/>
        </a:defRPr>
      </a:lvl8pPr>
      <a:lvl9pPr marL="3733800" indent="-192088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Char char="–"/>
        <a:defRPr sz="2400" b="1">
          <a:solidFill>
            <a:schemeClr val="folHlink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.snb.ch/de/topics/uvo#!/cube/plkopr?fromDate=1988-01&amp;toDate=2019-12&amp;dimSel=D0(VVP)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Relationship Id="rId5" Type="http://schemas.openxmlformats.org/officeDocument/2006/relationships/chart" Target="../charts/chart1.xml"/><Relationship Id="rId4" Type="http://schemas.openxmlformats.org/officeDocument/2006/relationships/hyperlink" Target="https://data.snb.ch/de/topics/ziredev#!/cube/rendoblim?fromDate=1988-01&amp;toDate=2019-12&amp;dimSel=D0(10J)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feld 11"/>
          <p:cNvSpPr txBox="1"/>
          <p:nvPr/>
        </p:nvSpPr>
        <p:spPr>
          <a:xfrm>
            <a:off x="247680" y="620688"/>
            <a:ext cx="8648640" cy="5453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de-DE" sz="2600" kern="0" dirty="0">
                <a:solidFill>
                  <a:srgbClr val="004068"/>
                </a:solidFill>
              </a:rPr>
              <a:t>Prof. Dr. Thomas Straubhaar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de-DE" sz="2600" kern="0" dirty="0">
                <a:solidFill>
                  <a:srgbClr val="004068"/>
                </a:solidFill>
              </a:rPr>
              <a:t>Universität Hamburg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endParaRPr lang="de-DE" sz="2600" kern="0" dirty="0">
              <a:solidFill>
                <a:srgbClr val="004068"/>
              </a:solidFill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endParaRPr lang="de-DE" sz="2600" kern="0" dirty="0">
              <a:solidFill>
                <a:srgbClr val="004068"/>
              </a:solidFill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de-DE" sz="3600" b="1" kern="0" dirty="0">
                <a:solidFill>
                  <a:srgbClr val="820000"/>
                </a:solidFill>
              </a:rPr>
              <a:t>Digitalisierung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de-DE" sz="3200" kern="0" dirty="0">
                <a:solidFill>
                  <a:srgbClr val="820000"/>
                </a:solidFill>
              </a:rPr>
              <a:t>Wieso alte Ideologien nicht weiterhelfen, sondern neue Konzepte nötig werden!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endParaRPr lang="de-DE" sz="2400" kern="0" dirty="0">
              <a:solidFill>
                <a:srgbClr val="004068"/>
              </a:solidFill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de-DE" sz="2400" kern="0" dirty="0">
                <a:solidFill>
                  <a:srgbClr val="004068"/>
                </a:solidFill>
              </a:rPr>
              <a:t>71. Gewerbliche Winterkonferenz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de-DE" sz="2400" kern="0" dirty="0">
                <a:solidFill>
                  <a:srgbClr val="004068"/>
                </a:solidFill>
              </a:rPr>
              <a:t>„Demographie im Wandel – Was sind die Folgen?“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de-DE" sz="2400" kern="0" dirty="0">
                <a:solidFill>
                  <a:srgbClr val="004068"/>
                </a:solidFill>
              </a:rPr>
              <a:t>Klosters / 15. – 17. Januar 2020</a:t>
            </a:r>
          </a:p>
        </p:txBody>
      </p:sp>
    </p:spTree>
    <p:extLst>
      <p:ext uri="{BB962C8B-B14F-4D97-AF65-F5344CB8AC3E}">
        <p14:creationId xmlns:p14="http://schemas.microsoft.com/office/powerpoint/2010/main" val="370954409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07797F-ED02-4E3E-AAFB-C162E6DB0817}" type="slidenum">
              <a:rPr kumimoji="0" lang="de-DE" altLang="de-DE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altLang="de-DE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869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382000" cy="4419600"/>
          </a:xfrm>
        </p:spPr>
        <p:txBody>
          <a:bodyPr/>
          <a:lstStyle/>
          <a:p>
            <a:pPr>
              <a:spcAft>
                <a:spcPts val="1200"/>
              </a:spcAft>
              <a:buFontTx/>
              <a:buNone/>
            </a:pPr>
            <a:r>
              <a:rPr lang="de-DE" altLang="de-DE" sz="3800" dirty="0"/>
              <a:t>    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58763" y="384666"/>
            <a:ext cx="87439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marL="457200" marR="0" lvl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4068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B01E1E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	2. </a:t>
            </a: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9933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Ende des Normalfalls:</a:t>
            </a:r>
            <a:b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9933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9933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Abweichung als neue Norm</a:t>
            </a:r>
            <a:endParaRPr kumimoji="0" lang="de-DE" altLang="de-DE" sz="3200" b="1" i="0" u="none" strike="noStrike" kern="1200" cap="none" spc="0" normalizeH="0" baseline="0" noProof="0" dirty="0">
              <a:ln>
                <a:noFill/>
              </a:ln>
              <a:solidFill>
                <a:srgbClr val="9933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3259" y="1836314"/>
            <a:ext cx="8834958" cy="3736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highlight>
                  <a:srgbClr val="FFFF00"/>
                </a:highligh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Nationalökonomie als homogenes Gebilde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Divergenz statt Konvergenz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Zunehmende Vielfalt (ökonomisch, </a:t>
            </a: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highlight>
                  <a:srgbClr val="FFFF00"/>
                </a:highligh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demografisch</a:t>
            </a: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, digital divide)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Migration, Integration und </a:t>
            </a: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highlight>
                  <a:srgbClr val="FFFF00"/>
                </a:highligh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Identität</a:t>
            </a:r>
          </a:p>
        </p:txBody>
      </p:sp>
    </p:spTree>
    <p:extLst>
      <p:ext uri="{BB962C8B-B14F-4D97-AF65-F5344CB8AC3E}">
        <p14:creationId xmlns:p14="http://schemas.microsoft.com/office/powerpoint/2010/main" val="425819343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07797F-ED02-4E3E-AAFB-C162E6DB0817}" type="slidenum">
              <a:rPr kumimoji="0" lang="de-DE" altLang="de-DE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de-DE" altLang="de-DE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869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382000" cy="4419600"/>
          </a:xfrm>
        </p:spPr>
        <p:txBody>
          <a:bodyPr/>
          <a:lstStyle/>
          <a:p>
            <a:pPr>
              <a:spcAft>
                <a:spcPts val="1200"/>
              </a:spcAft>
              <a:buFontTx/>
              <a:buNone/>
            </a:pPr>
            <a:r>
              <a:rPr lang="de-DE" altLang="de-DE" sz="3800" dirty="0"/>
              <a:t>    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58763" y="384666"/>
            <a:ext cx="87439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marL="457200" marR="0" lvl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4068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B01E1E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	3. </a:t>
            </a: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9933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Ende der Extrapolation</a:t>
            </a:r>
            <a:endParaRPr kumimoji="0" lang="de-DE" altLang="de-DE" sz="3200" b="1" i="0" u="none" strike="noStrike" kern="1200" cap="none" spc="0" normalizeH="0" baseline="0" noProof="0" dirty="0">
              <a:ln>
                <a:noFill/>
              </a:ln>
              <a:solidFill>
                <a:srgbClr val="9933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67755" y="1412875"/>
            <a:ext cx="8834958" cy="511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highlight>
                  <a:srgbClr val="FFFF00"/>
                </a:highligh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Vergangenheit keine Blaupause für Zukunft </a:t>
            </a: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(Ende der Geschichte)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Brüche verhindern Extrapolation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Alte Gesetzmäßigkeiten werden außer Kraft gesetzt, keine Stützpfeiler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Verankerung und Kompass verloren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highlight>
                  <a:srgbClr val="FFFF00"/>
                </a:highligh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Ende der Makroökonomik</a:t>
            </a:r>
          </a:p>
        </p:txBody>
      </p:sp>
    </p:spTree>
    <p:extLst>
      <p:ext uri="{BB962C8B-B14F-4D97-AF65-F5344CB8AC3E}">
        <p14:creationId xmlns:p14="http://schemas.microsoft.com/office/powerpoint/2010/main" val="265210627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797F-ED02-4E3E-AAFB-C162E6DB0817}" type="slidenum">
              <a:rPr lang="de-DE" altLang="de-DE"/>
              <a:pPr/>
              <a:t>12</a:t>
            </a:fld>
            <a:endParaRPr lang="de-DE" altLang="de-DE"/>
          </a:p>
        </p:txBody>
      </p:sp>
      <p:sp>
        <p:nvSpPr>
          <p:cNvPr id="26869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382000" cy="4419600"/>
          </a:xfrm>
        </p:spPr>
        <p:txBody>
          <a:bodyPr/>
          <a:lstStyle/>
          <a:p>
            <a:pPr>
              <a:spcAft>
                <a:spcPts val="1200"/>
              </a:spcAft>
              <a:buFontTx/>
              <a:buNone/>
            </a:pPr>
            <a:r>
              <a:rPr lang="de-DE" altLang="de-DE" sz="3800" dirty="0"/>
              <a:t>    </a:t>
            </a:r>
          </a:p>
        </p:txBody>
      </p:sp>
      <p:sp>
        <p:nvSpPr>
          <p:cNvPr id="2686979" name="Text Box 3"/>
          <p:cNvSpPr txBox="1">
            <a:spLocks noChangeArrowheads="1"/>
          </p:cNvSpPr>
          <p:nvPr/>
        </p:nvSpPr>
        <p:spPr bwMode="auto">
          <a:xfrm>
            <a:off x="384590" y="2233660"/>
            <a:ext cx="8294947" cy="2640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>
              <a:spcBef>
                <a:spcPct val="80000"/>
              </a:spcBef>
              <a:buFontTx/>
              <a:buAutoNum type="arabicPeriod"/>
            </a:pPr>
            <a:r>
              <a:rPr lang="de-DE" altLang="de-DE" sz="3600" b="1" dirty="0">
                <a:solidFill>
                  <a:srgbClr val="002060"/>
                </a:solidFill>
                <a:latin typeface="Verdana" panose="020B0604030504040204" pitchFamily="34" charset="0"/>
              </a:rPr>
              <a:t> Ökonomie im Wandel</a:t>
            </a:r>
          </a:p>
          <a:p>
            <a:pPr eaLnBrk="0" hangingPunct="0">
              <a:spcBef>
                <a:spcPct val="80000"/>
              </a:spcBef>
              <a:buFontTx/>
              <a:buAutoNum type="arabicPeriod"/>
            </a:pPr>
            <a:r>
              <a:rPr lang="de-DE" altLang="de-DE" sz="3600" b="1" dirty="0">
                <a:solidFill>
                  <a:srgbClr val="002060"/>
                </a:solidFill>
                <a:latin typeface="Verdana" panose="020B0604030504040204" pitchFamily="34" charset="0"/>
              </a:rPr>
              <a:t> Ökonomik im Wandel</a:t>
            </a:r>
          </a:p>
          <a:p>
            <a:pPr eaLnBrk="0" hangingPunct="0">
              <a:spcBef>
                <a:spcPct val="80000"/>
              </a:spcBef>
              <a:buFontTx/>
              <a:buAutoNum type="arabicPeriod"/>
            </a:pPr>
            <a:r>
              <a:rPr lang="de-DE" altLang="de-DE" sz="3600" b="1" dirty="0">
                <a:solidFill>
                  <a:srgbClr val="002060"/>
                </a:solidFill>
                <a:latin typeface="Verdana" panose="020B0604030504040204" pitchFamily="34" charset="0"/>
              </a:rPr>
              <a:t> Wirtschaftspolitik im Wandel</a:t>
            </a:r>
          </a:p>
        </p:txBody>
      </p:sp>
      <p:sp>
        <p:nvSpPr>
          <p:cNvPr id="2686980" name="Rectangle 4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315200" cy="762000"/>
          </a:xfrm>
        </p:spPr>
        <p:txBody>
          <a:bodyPr/>
          <a:lstStyle/>
          <a:p>
            <a:pPr algn="ctr"/>
            <a:r>
              <a:rPr lang="de-DE" altLang="de-DE" sz="4400" dirty="0">
                <a:solidFill>
                  <a:srgbClr val="820000"/>
                </a:solidFill>
                <a:latin typeface="Verdana" panose="020B0604030504040204" pitchFamily="34" charset="0"/>
              </a:rPr>
              <a:t>Agenda</a:t>
            </a:r>
            <a:endParaRPr lang="en-GB" altLang="de-DE" sz="4400" dirty="0">
              <a:solidFill>
                <a:srgbClr val="820000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01408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07797F-ED02-4E3E-AAFB-C162E6DB0817}" type="slidenum">
              <a:rPr kumimoji="0" lang="de-DE" altLang="de-DE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de-DE" altLang="de-DE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869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382000" cy="4419600"/>
          </a:xfrm>
        </p:spPr>
        <p:txBody>
          <a:bodyPr/>
          <a:lstStyle/>
          <a:p>
            <a:pPr>
              <a:spcAft>
                <a:spcPts val="1200"/>
              </a:spcAft>
              <a:buFontTx/>
              <a:buNone/>
            </a:pPr>
            <a:r>
              <a:rPr lang="de-DE" altLang="de-DE" sz="3800" dirty="0"/>
              <a:t>    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58763" y="384666"/>
            <a:ext cx="87439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marL="457200" marR="0" lvl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4068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B01E1E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	1. </a:t>
            </a: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9933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Ende des Durchschnitts </a:t>
            </a:r>
            <a:endParaRPr kumimoji="0" lang="de-DE" altLang="de-DE" sz="3200" b="1" i="0" u="none" strike="noStrike" kern="1200" cap="none" spc="0" normalizeH="0" baseline="0" noProof="0" dirty="0">
              <a:ln>
                <a:noFill/>
              </a:ln>
              <a:solidFill>
                <a:srgbClr val="9933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67755" y="1412875"/>
            <a:ext cx="8834958" cy="4622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highlight>
                  <a:srgbClr val="FFFF00"/>
                </a:highligh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Wo keine Norm, da kein Durchschnitt!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One</a:t>
            </a: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 Size </a:t>
            </a:r>
            <a:r>
              <a:rPr kumimoji="0" lang="de-DE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does</a:t>
            </a: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 not fit all!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Gilt für Makroökonomik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Gilt für Politik (keine Einzelfallpolitik!)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Ende der Volksparteien </a:t>
            </a:r>
            <a:b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b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(des Konsens, der Demokratie?)</a:t>
            </a:r>
          </a:p>
        </p:txBody>
      </p:sp>
    </p:spTree>
    <p:extLst>
      <p:ext uri="{BB962C8B-B14F-4D97-AF65-F5344CB8AC3E}">
        <p14:creationId xmlns:p14="http://schemas.microsoft.com/office/powerpoint/2010/main" val="507435741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07797F-ED02-4E3E-AAFB-C162E6DB0817}" type="slidenum">
              <a:rPr kumimoji="0" lang="de-DE" altLang="de-DE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de-DE" altLang="de-DE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869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382000" cy="4419600"/>
          </a:xfrm>
        </p:spPr>
        <p:txBody>
          <a:bodyPr/>
          <a:lstStyle/>
          <a:p>
            <a:pPr>
              <a:spcAft>
                <a:spcPts val="1200"/>
              </a:spcAft>
              <a:buFontTx/>
              <a:buNone/>
            </a:pPr>
            <a:r>
              <a:rPr lang="de-DE" altLang="de-DE" sz="3800" dirty="0"/>
              <a:t>    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58763" y="384666"/>
            <a:ext cx="874395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004068"/>
              </a:buClr>
              <a:defRPr/>
            </a:pP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B01E1E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	2. </a:t>
            </a: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9933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Ende des Solidarprinzips</a:t>
            </a:r>
            <a:b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9933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194C"/>
                </a:solidFill>
                <a:latin typeface="Verdana" panose="020B0604030504040204" pitchFamily="34" charset="0"/>
              </a:rPr>
              <a:t>Individualisierung als neue Norm</a:t>
            </a:r>
            <a:br>
              <a:rPr lang="de-DE" altLang="de-DE" sz="3200" dirty="0">
                <a:solidFill>
                  <a:srgbClr val="00194C"/>
                </a:solidFill>
                <a:latin typeface="Verdana" panose="020B0604030504040204" pitchFamily="34" charset="0"/>
              </a:rPr>
            </a:br>
            <a:r>
              <a:rPr lang="de-DE" altLang="de-DE" sz="3200" dirty="0">
                <a:solidFill>
                  <a:srgbClr val="00194C"/>
                </a:solidFill>
                <a:latin typeface="Verdana" panose="020B0604030504040204" pitchFamily="34" charset="0"/>
              </a:rPr>
              <a:t>(Asymmetrische Machtverteilung)</a:t>
            </a:r>
            <a:endParaRPr kumimoji="0" lang="de-DE" altLang="de-DE" sz="3200" b="1" i="0" u="none" strike="noStrike" kern="1200" cap="none" spc="0" normalizeH="0" baseline="0" noProof="0" dirty="0">
              <a:ln>
                <a:noFill/>
              </a:ln>
              <a:solidFill>
                <a:srgbClr val="9933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68809" y="2335995"/>
            <a:ext cx="8834958" cy="432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Gläserne Kunden: Individuelles Pricing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Gläserne Menschen: Kein Schleier der Unsicherheit, kein „Risiko“ mehr</a:t>
            </a:r>
            <a:b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b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(nur noch Individualprinzip)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Gläserne Arbeiter: keine Quersubventionierung (nur noch individuelle Lohnabsprachen)</a:t>
            </a:r>
          </a:p>
        </p:txBody>
      </p:sp>
    </p:spTree>
    <p:extLst>
      <p:ext uri="{BB962C8B-B14F-4D97-AF65-F5344CB8AC3E}">
        <p14:creationId xmlns:p14="http://schemas.microsoft.com/office/powerpoint/2010/main" val="178446546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07797F-ED02-4E3E-AAFB-C162E6DB0817}" type="slidenum">
              <a:rPr kumimoji="0" lang="de-DE" altLang="de-DE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de-DE" altLang="de-DE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869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382000" cy="4419600"/>
          </a:xfrm>
        </p:spPr>
        <p:txBody>
          <a:bodyPr/>
          <a:lstStyle/>
          <a:p>
            <a:pPr>
              <a:spcAft>
                <a:spcPts val="1200"/>
              </a:spcAft>
              <a:buFontTx/>
              <a:buNone/>
            </a:pPr>
            <a:r>
              <a:rPr lang="de-DE" altLang="de-DE" sz="3800" dirty="0"/>
              <a:t>    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58763" y="384666"/>
            <a:ext cx="87439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marL="457200" marR="0" lvl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4068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B01E1E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	3. </a:t>
            </a: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9933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Demografie und Wirtschaft</a:t>
            </a:r>
            <a:endParaRPr kumimoji="0" lang="de-DE" altLang="de-DE" sz="3200" b="1" i="0" u="none" strike="noStrike" kern="1200" cap="none" spc="0" normalizeH="0" baseline="0" noProof="0" dirty="0">
              <a:ln>
                <a:noFill/>
              </a:ln>
              <a:solidFill>
                <a:srgbClr val="9933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54521" y="1571652"/>
            <a:ext cx="8834958" cy="4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 eaLnBrk="0" fontAlgn="base" hangingPunct="0">
              <a:spcBef>
                <a:spcPct val="80000"/>
              </a:spcBef>
              <a:spcAft>
                <a:spcPct val="0"/>
              </a:spcAft>
              <a:buSzPct val="150000"/>
              <a:buFont typeface="Wingdings" panose="05000000000000000000" pitchFamily="2" charset="2"/>
              <a:buChar char="§"/>
              <a:defRPr/>
            </a:pPr>
            <a:r>
              <a:rPr lang="de-DE" altLang="de-DE" sz="3200" dirty="0">
                <a:solidFill>
                  <a:srgbClr val="00194C"/>
                </a:solidFill>
                <a:latin typeface="Verdana" panose="020B0604030504040204" pitchFamily="34" charset="0"/>
              </a:rPr>
              <a:t>Säkulare Stagnation?</a:t>
            </a:r>
          </a:p>
          <a:p>
            <a:pPr marL="571500" indent="-571500" eaLnBrk="0" fontAlgn="base" hangingPunct="0">
              <a:spcBef>
                <a:spcPct val="80000"/>
              </a:spcBef>
              <a:spcAft>
                <a:spcPct val="0"/>
              </a:spcAft>
              <a:buSzPct val="150000"/>
              <a:buFont typeface="Wingdings" panose="05000000000000000000" pitchFamily="2" charset="2"/>
              <a:buChar char="§"/>
              <a:defRPr/>
            </a:pPr>
            <a:r>
              <a:rPr lang="de-DE" altLang="de-DE" sz="3200" dirty="0">
                <a:solidFill>
                  <a:srgbClr val="00194C"/>
                </a:solidFill>
                <a:latin typeface="Verdana" panose="020B0604030504040204" pitchFamily="34" charset="0"/>
              </a:rPr>
              <a:t>Qualität statt Quantität</a:t>
            </a:r>
            <a:br>
              <a:rPr lang="de-DE" altLang="de-DE" sz="3200" dirty="0">
                <a:solidFill>
                  <a:srgbClr val="00194C"/>
                </a:solidFill>
                <a:latin typeface="Verdana" panose="020B0604030504040204" pitchFamily="34" charset="0"/>
              </a:rPr>
            </a:br>
            <a:r>
              <a:rPr lang="de-DE" altLang="de-DE" sz="3200" dirty="0">
                <a:solidFill>
                  <a:srgbClr val="00194C"/>
                </a:solidFill>
                <a:highlight>
                  <a:srgbClr val="FFFF00"/>
                </a:highlight>
                <a:latin typeface="Verdana" panose="020B0604030504040204" pitchFamily="34" charset="0"/>
              </a:rPr>
              <a:t>([Arbeits-]Produktivität entscheidet</a:t>
            </a:r>
            <a:r>
              <a:rPr lang="de-DE" altLang="de-DE" sz="3200" dirty="0">
                <a:solidFill>
                  <a:srgbClr val="00194C"/>
                </a:solidFill>
                <a:latin typeface="Verdana" panose="020B0604030504040204" pitchFamily="34" charset="0"/>
              </a:rPr>
              <a:t>!)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lang="de-DE" altLang="de-DE" sz="3200" dirty="0">
                <a:solidFill>
                  <a:srgbClr val="00194C"/>
                </a:solidFill>
                <a:latin typeface="Verdana" panose="020B0604030504040204" pitchFamily="34" charset="0"/>
              </a:rPr>
              <a:t>Lebenslanges Lernen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lang="de-DE" altLang="de-DE" sz="3200" dirty="0">
                <a:solidFill>
                  <a:srgbClr val="00194C"/>
                </a:solidFill>
                <a:latin typeface="Verdana" panose="020B0604030504040204" pitchFamily="34" charset="0"/>
              </a:rPr>
              <a:t>Exkurs: Demografie und Geldpolitik</a:t>
            </a:r>
            <a:br>
              <a:rPr lang="de-DE" altLang="de-DE" sz="3200" dirty="0">
                <a:solidFill>
                  <a:srgbClr val="00194C"/>
                </a:solidFill>
                <a:latin typeface="Verdana" panose="020B0604030504040204" pitchFamily="34" charset="0"/>
              </a:rPr>
            </a:br>
            <a:r>
              <a:rPr lang="de-DE" altLang="de-DE" sz="3200" dirty="0">
                <a:solidFill>
                  <a:srgbClr val="00194C"/>
                </a:solidFill>
                <a:latin typeface="Verdana" panose="020B0604030504040204" pitchFamily="34" charset="0"/>
              </a:rPr>
              <a:t>(Geldschwemme oder Sparschwemme)</a:t>
            </a:r>
            <a:endParaRPr kumimoji="0" lang="de-DE" altLang="de-DE" sz="3200" b="0" i="0" u="none" strike="noStrike" kern="1200" cap="none" spc="0" normalizeH="0" baseline="0" noProof="0" dirty="0">
              <a:ln>
                <a:noFill/>
              </a:ln>
              <a:solidFill>
                <a:srgbClr val="00194C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697213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5986" name="Foliennummernplatzhalter 3"/>
          <p:cNvSpPr txBox="1">
            <a:spLocks noGrp="1"/>
          </p:cNvSpPr>
          <p:nvPr/>
        </p:nvSpPr>
        <p:spPr bwMode="auto">
          <a:xfrm>
            <a:off x="8382000" y="65532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0" hangingPunct="0"/>
            <a:fld id="{E6B58EFB-A73F-4182-A46D-72DA36BDE604}" type="slidenum">
              <a:rPr lang="de-DE" altLang="de-DE" sz="1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algn="r" eaLnBrk="0" hangingPunct="0"/>
              <a:t>16</a:t>
            </a:fld>
            <a:endParaRPr lang="de-DE" altLang="de-DE" sz="1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59565197-25C5-42B7-92F2-3A0C20B8C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37100"/>
            <a:ext cx="8672264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de-DE" altLang="de-DE" sz="3200" b="1" dirty="0">
                <a:solidFill>
                  <a:srgbClr val="B01E1E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	Der Zins im Laufe der Jahrzehnte</a:t>
            </a:r>
            <a:br>
              <a:rPr lang="de-DE" altLang="de-DE" sz="3200" b="1" dirty="0">
                <a:solidFill>
                  <a:srgbClr val="B01E1E"/>
                </a:solidFill>
                <a:latin typeface="Verdana" panose="020B0604030504040204" pitchFamily="34" charset="0"/>
                <a:cs typeface="Arial" panose="020B0604020202020204" pitchFamily="34" charset="0"/>
              </a:rPr>
            </a:br>
            <a:r>
              <a:rPr lang="de-DE" altLang="de-DE" sz="1800" dirty="0">
                <a:solidFill>
                  <a:srgbClr val="002060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Realzins  in % für </a:t>
            </a:r>
            <a:r>
              <a:rPr lang="de-DE" altLang="de-DE" sz="1800" dirty="0">
                <a:solidFill>
                  <a:srgbClr val="002060"/>
                </a:solidFill>
                <a:highlight>
                  <a:srgbClr val="FFFF00"/>
                </a:highlight>
                <a:latin typeface="Verdana" panose="020B0604030504040204" pitchFamily="34" charset="0"/>
                <a:cs typeface="Arial" panose="020B0604020202020204" pitchFamily="34" charset="0"/>
              </a:rPr>
              <a:t>CHF Obligationen </a:t>
            </a:r>
            <a:r>
              <a:rPr lang="de-DE" altLang="de-DE" sz="1800" dirty="0">
                <a:solidFill>
                  <a:srgbClr val="002060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der Eidgenossenschaft - 10 Jahre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7B57AFB-85D4-4013-98B1-321C02CA2722}"/>
              </a:ext>
            </a:extLst>
          </p:cNvPr>
          <p:cNvSpPr txBox="1"/>
          <p:nvPr/>
        </p:nvSpPr>
        <p:spPr>
          <a:xfrm>
            <a:off x="76200" y="6519446"/>
            <a:ext cx="73484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SNB, </a:t>
            </a:r>
            <a:r>
              <a:rPr lang="de-DE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https://data.snb.ch/de/topics/uvo#!/cube/plkopr?fromDate=1988-01&amp;toDate=2019-12&amp;dimSel=D0(VVP)</a:t>
            </a:r>
            <a:r>
              <a:rPr lang="de-DE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Abruf am 07.01.20</a:t>
            </a:r>
          </a:p>
          <a:p>
            <a:r>
              <a:rPr lang="de-DE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SNB, </a:t>
            </a:r>
            <a:r>
              <a:rPr lang="de-DE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https://data.snb.ch/de/topics/ziredev#!/cube/rendoblim?fromDate=1988-01&amp;toDate=2019-12&amp;dimSel=D0(10J)</a:t>
            </a:r>
            <a:r>
              <a:rPr lang="de-DE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Abruf am 07.01.20</a:t>
            </a:r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0BBE03F8-3622-4732-802A-31D29EA08AF6}"/>
              </a:ext>
            </a:extLst>
          </p:cNvPr>
          <p:cNvGraphicFramePr>
            <a:graphicFrameLocks/>
          </p:cNvGraphicFramePr>
          <p:nvPr/>
        </p:nvGraphicFramePr>
        <p:xfrm>
          <a:off x="827584" y="1252876"/>
          <a:ext cx="792088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843C4CCF-4109-45F2-88AB-54A7046580CD}"/>
              </a:ext>
            </a:extLst>
          </p:cNvPr>
          <p:cNvCxnSpPr/>
          <p:nvPr/>
        </p:nvCxnSpPr>
        <p:spPr bwMode="auto">
          <a:xfrm>
            <a:off x="1187624" y="4797152"/>
            <a:ext cx="7537276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394397BC-C91A-4001-A612-8E5C02C6929D}"/>
              </a:ext>
            </a:extLst>
          </p:cNvPr>
          <p:cNvSpPr txBox="1"/>
          <p:nvPr/>
        </p:nvSpPr>
        <p:spPr>
          <a:xfrm>
            <a:off x="2404827" y="1426748"/>
            <a:ext cx="135325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Nominalzins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FB6292F-6960-481D-B147-4E9C096377B2}"/>
              </a:ext>
            </a:extLst>
          </p:cNvPr>
          <p:cNvSpPr txBox="1"/>
          <p:nvPr/>
        </p:nvSpPr>
        <p:spPr>
          <a:xfrm>
            <a:off x="1043608" y="4962010"/>
            <a:ext cx="97186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Realzins</a:t>
            </a:r>
          </a:p>
        </p:txBody>
      </p:sp>
    </p:spTree>
    <p:extLst>
      <p:ext uri="{BB962C8B-B14F-4D97-AF65-F5344CB8AC3E}">
        <p14:creationId xmlns:p14="http://schemas.microsoft.com/office/powerpoint/2010/main" val="5278715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35386" y="327504"/>
            <a:ext cx="8892479" cy="1077218"/>
          </a:xfrm>
        </p:spPr>
        <p:txBody>
          <a:bodyPr/>
          <a:lstStyle/>
          <a:p>
            <a:pPr algn="ctr"/>
            <a:r>
              <a:rPr lang="de-DE" dirty="0">
                <a:solidFill>
                  <a:srgbClr val="820000"/>
                </a:solidFill>
              </a:rPr>
              <a:t>Neue Realität ist mehr </a:t>
            </a:r>
            <a:br>
              <a:rPr lang="de-DE" dirty="0">
                <a:solidFill>
                  <a:srgbClr val="820000"/>
                </a:solidFill>
              </a:rPr>
            </a:br>
            <a:r>
              <a:rPr lang="de-DE" dirty="0">
                <a:solidFill>
                  <a:srgbClr val="820000"/>
                </a:solidFill>
              </a:rPr>
              <a:t>als alte Welt mit Internetanschluss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131806-0D31-4290-8A23-6843C362AA8F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8" name="Titel 2"/>
          <p:cNvSpPr txBox="1">
            <a:spLocks/>
          </p:cNvSpPr>
          <p:nvPr/>
        </p:nvSpPr>
        <p:spPr bwMode="auto">
          <a:xfrm>
            <a:off x="611560" y="1702289"/>
            <a:ext cx="7776864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>
                <a:ln>
                  <a:noFill/>
                </a:ln>
                <a:solidFill>
                  <a:srgbClr val="004068"/>
                </a:solidFill>
                <a:effectLst/>
                <a:uLnTx/>
                <a:uFillTx/>
                <a:latin typeface="Verdana"/>
                <a:ea typeface="+mj-ea"/>
                <a:cs typeface="+mj-cs"/>
              </a:rPr>
              <a:t>Digitalisierung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0" kern="0" dirty="0">
                <a:solidFill>
                  <a:srgbClr val="004068"/>
                </a:solidFill>
                <a:latin typeface="Verdana"/>
              </a:rPr>
              <a:t>Technik ist Medium für kulturellen Wandel</a:t>
            </a:r>
            <a:br>
              <a:rPr lang="de-DE" sz="2800" b="0" kern="0" dirty="0">
                <a:solidFill>
                  <a:srgbClr val="004068"/>
                </a:solidFill>
                <a:latin typeface="Verdana"/>
              </a:rPr>
            </a:br>
            <a:r>
              <a:rPr lang="de-DE" sz="2800" b="0" kern="0" dirty="0">
                <a:solidFill>
                  <a:srgbClr val="004068"/>
                </a:solidFill>
                <a:latin typeface="Verdana"/>
              </a:rPr>
              <a:t>Schauen statt Lesen</a:t>
            </a:r>
            <a:endParaRPr kumimoji="0" lang="de-DE" sz="2800" b="0" i="0" u="none" strike="noStrike" kern="0" cap="none" spc="0" normalizeH="0" baseline="0" noProof="0" dirty="0">
              <a:ln>
                <a:noFill/>
              </a:ln>
              <a:solidFill>
                <a:srgbClr val="004068"/>
              </a:solidFill>
              <a:effectLst/>
              <a:uLnTx/>
              <a:uFillTx/>
              <a:latin typeface="Verdana"/>
              <a:ea typeface="+mj-ea"/>
              <a:cs typeface="+mj-cs"/>
            </a:endParaRPr>
          </a:p>
        </p:txBody>
      </p:sp>
      <p:sp>
        <p:nvSpPr>
          <p:cNvPr id="10" name="Titel 2"/>
          <p:cNvSpPr txBox="1">
            <a:spLocks/>
          </p:cNvSpPr>
          <p:nvPr/>
        </p:nvSpPr>
        <p:spPr bwMode="auto">
          <a:xfrm>
            <a:off x="460723" y="5026344"/>
            <a:ext cx="3926657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>
                <a:ln>
                  <a:noFill/>
                </a:ln>
                <a:solidFill>
                  <a:srgbClr val="004068"/>
                </a:solidFill>
                <a:effectLst/>
                <a:uLnTx/>
                <a:uFillTx/>
                <a:latin typeface="Verdana"/>
                <a:ea typeface="+mj-ea"/>
                <a:cs typeface="+mj-cs"/>
              </a:rPr>
              <a:t>Daten</a:t>
            </a:r>
            <a:br>
              <a:rPr lang="de-DE" b="0" kern="0" dirty="0">
                <a:solidFill>
                  <a:srgbClr val="004068"/>
                </a:solidFill>
                <a:latin typeface="Verdana"/>
              </a:rPr>
            </a:br>
            <a:r>
              <a:rPr lang="de-DE" sz="2800" b="0" kern="0" dirty="0">
                <a:solidFill>
                  <a:srgbClr val="004068"/>
                </a:solidFill>
                <a:latin typeface="Verdana"/>
              </a:rPr>
              <a:t>Bewertung </a:t>
            </a:r>
            <a:br>
              <a:rPr lang="de-DE" sz="2800" b="0" kern="0" dirty="0">
                <a:solidFill>
                  <a:srgbClr val="004068"/>
                </a:solidFill>
                <a:latin typeface="Verdana"/>
              </a:rPr>
            </a:br>
            <a:r>
              <a:rPr lang="de-DE" sz="2800" b="0" kern="0" dirty="0">
                <a:solidFill>
                  <a:srgbClr val="004068"/>
                </a:solidFill>
                <a:latin typeface="Verdana"/>
              </a:rPr>
              <a:t>wichtiger als Wissen</a:t>
            </a:r>
            <a:endParaRPr kumimoji="0" lang="de-DE" sz="2800" b="0" i="0" u="none" strike="noStrike" kern="0" cap="none" spc="0" normalizeH="0" baseline="0" noProof="0" dirty="0">
              <a:ln>
                <a:noFill/>
              </a:ln>
              <a:solidFill>
                <a:srgbClr val="004068"/>
              </a:solidFill>
              <a:effectLst/>
              <a:uLnTx/>
              <a:uFillTx/>
              <a:latin typeface="Verdana"/>
              <a:ea typeface="+mj-ea"/>
              <a:cs typeface="+mj-cs"/>
            </a:endParaRPr>
          </a:p>
        </p:txBody>
      </p:sp>
      <p:sp>
        <p:nvSpPr>
          <p:cNvPr id="9" name="Titel 2">
            <a:extLst>
              <a:ext uri="{FF2B5EF4-FFF2-40B4-BE49-F238E27FC236}">
                <a16:creationId xmlns:a16="http://schemas.microsoft.com/office/drawing/2014/main" id="{AEB68DB3-D151-4C51-BA79-C69943047283}"/>
              </a:ext>
            </a:extLst>
          </p:cNvPr>
          <p:cNvSpPr txBox="1">
            <a:spLocks/>
          </p:cNvSpPr>
          <p:nvPr/>
        </p:nvSpPr>
        <p:spPr bwMode="auto">
          <a:xfrm>
            <a:off x="4716016" y="5076898"/>
            <a:ext cx="4032448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9pPr>
          </a:lstStyle>
          <a:p>
            <a:pPr lvl="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de-DE" sz="3200" b="1" i="0" u="none" strike="noStrike" kern="0" cap="none" spc="0" normalizeH="0" baseline="0" noProof="0" dirty="0">
                <a:ln>
                  <a:noFill/>
                </a:ln>
                <a:solidFill>
                  <a:srgbClr val="004068"/>
                </a:solidFill>
                <a:effectLst/>
                <a:uLnTx/>
                <a:uFillTx/>
                <a:latin typeface="Verdana"/>
                <a:ea typeface="+mj-ea"/>
                <a:cs typeface="+mj-cs"/>
              </a:rPr>
              <a:t>Demografie</a:t>
            </a:r>
            <a:br>
              <a:rPr kumimoji="0" lang="de-DE" sz="3200" b="1" i="0" u="none" strike="noStrike" kern="0" cap="none" spc="0" normalizeH="0" baseline="0" noProof="0" dirty="0">
                <a:ln>
                  <a:noFill/>
                </a:ln>
                <a:solidFill>
                  <a:srgbClr val="004068"/>
                </a:solidFill>
                <a:effectLst/>
                <a:uLnTx/>
                <a:uFillTx/>
                <a:latin typeface="Verdana"/>
                <a:ea typeface="+mj-ea"/>
                <a:cs typeface="+mj-cs"/>
              </a:rPr>
            </a:br>
            <a:r>
              <a:rPr lang="de-DE" sz="2800" b="0" kern="0" dirty="0">
                <a:solidFill>
                  <a:srgbClr val="004068"/>
                </a:solidFill>
              </a:rPr>
              <a:t>Länger, gesünder</a:t>
            </a:r>
          </a:p>
          <a:p>
            <a:pPr lvl="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800" b="0" kern="0" dirty="0">
                <a:solidFill>
                  <a:srgbClr val="004068"/>
                </a:solidFill>
              </a:rPr>
              <a:t>leben und arbeiten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0" u="none" strike="noStrike" kern="0" cap="none" spc="0" normalizeH="0" baseline="0" noProof="0" dirty="0">
              <a:ln>
                <a:noFill/>
              </a:ln>
              <a:solidFill>
                <a:srgbClr val="004068"/>
              </a:solidFill>
              <a:effectLst/>
              <a:uLnTx/>
              <a:uFillTx/>
              <a:latin typeface="Verdana"/>
              <a:ea typeface="+mj-ea"/>
              <a:cs typeface="+mj-cs"/>
            </a:endParaRPr>
          </a:p>
        </p:txBody>
      </p:sp>
      <p:sp>
        <p:nvSpPr>
          <p:cNvPr id="2" name="Gleichschenkliges Dreieck 1">
            <a:extLst>
              <a:ext uri="{FF2B5EF4-FFF2-40B4-BE49-F238E27FC236}">
                <a16:creationId xmlns:a16="http://schemas.microsoft.com/office/drawing/2014/main" id="{84D6B77C-B4ED-4D1A-BC2D-FB36A7217AFA}"/>
              </a:ext>
            </a:extLst>
          </p:cNvPr>
          <p:cNvSpPr/>
          <p:nvPr/>
        </p:nvSpPr>
        <p:spPr bwMode="auto">
          <a:xfrm>
            <a:off x="827584" y="3299500"/>
            <a:ext cx="7200800" cy="1569660"/>
          </a:xfrm>
          <a:prstGeom prst="triangle">
            <a:avLst>
              <a:gd name="adj" fmla="val 50000"/>
            </a:avLst>
          </a:prstGeom>
          <a:noFill/>
          <a:ln w="76200" cap="flat" cmpd="sng" algn="ctr">
            <a:solidFill>
              <a:srgbClr val="82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5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FE8B907-8568-4673-AEDB-6054FE532405}"/>
              </a:ext>
            </a:extLst>
          </p:cNvPr>
          <p:cNvSpPr txBox="1"/>
          <p:nvPr/>
        </p:nvSpPr>
        <p:spPr>
          <a:xfrm>
            <a:off x="2266174" y="4099719"/>
            <a:ext cx="43236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b="1" dirty="0">
                <a:solidFill>
                  <a:srgbClr val="820000"/>
                </a:solidFill>
                <a:highlight>
                  <a:srgbClr val="FFFF00"/>
                </a:highlight>
              </a:rPr>
              <a:t>DISRUPTION</a:t>
            </a:r>
          </a:p>
        </p:txBody>
      </p:sp>
    </p:spTree>
    <p:extLst>
      <p:ext uri="{BB962C8B-B14F-4D97-AF65-F5344CB8AC3E}">
        <p14:creationId xmlns:p14="http://schemas.microsoft.com/office/powerpoint/2010/main" val="34179892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BFDBC69B-0A10-4D1D-AFFA-4F8442F8A1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131806-0D31-4290-8A23-6843C362AA8F}" type="slidenum">
              <a:rPr lang="en-US" smtClean="0"/>
              <a:t>3</a:t>
            </a:fld>
            <a:endParaRPr lang="en-US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3EC99DF-24AB-402E-A9CC-2D2CC49C8CB3}"/>
              </a:ext>
            </a:extLst>
          </p:cNvPr>
          <p:cNvSpPr txBox="1"/>
          <p:nvPr/>
        </p:nvSpPr>
        <p:spPr>
          <a:xfrm>
            <a:off x="3995936" y="656446"/>
            <a:ext cx="50405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Science Fiction </a:t>
            </a:r>
            <a:br>
              <a:rPr lang="de-DE" sz="2800" dirty="0"/>
            </a:br>
            <a:r>
              <a:rPr lang="de-DE" sz="2800" dirty="0">
                <a:highlight>
                  <a:srgbClr val="FFFF00"/>
                </a:highlight>
              </a:rPr>
              <a:t>wird </a:t>
            </a:r>
            <a:r>
              <a:rPr lang="de-DE" sz="2800" b="1" dirty="0">
                <a:highlight>
                  <a:srgbClr val="FFFF00"/>
                </a:highlight>
              </a:rPr>
              <a:t>Wirklichkeit</a:t>
            </a:r>
            <a:r>
              <a:rPr lang="de-DE" sz="2800" dirty="0"/>
              <a:t> </a:t>
            </a:r>
          </a:p>
          <a:p>
            <a:endParaRPr lang="de-DE" sz="2800" dirty="0"/>
          </a:p>
          <a:p>
            <a:r>
              <a:rPr lang="de-DE" sz="2800" dirty="0"/>
              <a:t>Henry T. Greely 2016</a:t>
            </a:r>
          </a:p>
          <a:p>
            <a:r>
              <a:rPr lang="de-DE" sz="2800" dirty="0"/>
              <a:t>„Das Ende des Sex und die Zukunft der menschlichen Fortpflanzung“</a:t>
            </a:r>
          </a:p>
          <a:p>
            <a:endParaRPr lang="de-DE" sz="2800" dirty="0"/>
          </a:p>
          <a:p>
            <a:r>
              <a:rPr lang="de-DE" sz="2800" dirty="0"/>
              <a:t>Reproduktion durch Sex wird in der Zukunft als Risiko für die Kinder betrachtet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A850CB6-1283-4CC1-98CD-026FB8B57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841" y="740644"/>
            <a:ext cx="3863762" cy="52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09287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797F-ED02-4E3E-AAFB-C162E6DB0817}" type="slidenum">
              <a:rPr lang="de-DE" altLang="de-DE"/>
              <a:pPr/>
              <a:t>4</a:t>
            </a:fld>
            <a:endParaRPr lang="de-DE" altLang="de-DE"/>
          </a:p>
        </p:txBody>
      </p:sp>
      <p:sp>
        <p:nvSpPr>
          <p:cNvPr id="26869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382000" cy="4419600"/>
          </a:xfrm>
        </p:spPr>
        <p:txBody>
          <a:bodyPr/>
          <a:lstStyle/>
          <a:p>
            <a:pPr>
              <a:spcAft>
                <a:spcPts val="1200"/>
              </a:spcAft>
              <a:buFontTx/>
              <a:buNone/>
            </a:pPr>
            <a:r>
              <a:rPr lang="de-DE" altLang="de-DE" sz="3800" dirty="0"/>
              <a:t>    </a:t>
            </a:r>
          </a:p>
        </p:txBody>
      </p:sp>
      <p:sp>
        <p:nvSpPr>
          <p:cNvPr id="2686979" name="Text Box 3"/>
          <p:cNvSpPr txBox="1">
            <a:spLocks noChangeArrowheads="1"/>
          </p:cNvSpPr>
          <p:nvPr/>
        </p:nvSpPr>
        <p:spPr bwMode="auto">
          <a:xfrm>
            <a:off x="384590" y="2233660"/>
            <a:ext cx="8294947" cy="2640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>
              <a:spcBef>
                <a:spcPct val="80000"/>
              </a:spcBef>
              <a:buFontTx/>
              <a:buAutoNum type="arabicPeriod"/>
            </a:pPr>
            <a:r>
              <a:rPr lang="de-DE" altLang="de-DE" sz="3600" b="1" dirty="0">
                <a:solidFill>
                  <a:srgbClr val="002060"/>
                </a:solidFill>
                <a:latin typeface="Verdana" panose="020B0604030504040204" pitchFamily="34" charset="0"/>
              </a:rPr>
              <a:t> Ökonomie im Wandel</a:t>
            </a:r>
          </a:p>
          <a:p>
            <a:pPr eaLnBrk="0" hangingPunct="0">
              <a:spcBef>
                <a:spcPct val="80000"/>
              </a:spcBef>
              <a:buFontTx/>
              <a:buAutoNum type="arabicPeriod"/>
            </a:pPr>
            <a:r>
              <a:rPr lang="de-DE" altLang="de-DE" sz="3600" b="1" dirty="0">
                <a:solidFill>
                  <a:srgbClr val="002060"/>
                </a:solidFill>
                <a:latin typeface="Verdana" panose="020B0604030504040204" pitchFamily="34" charset="0"/>
              </a:rPr>
              <a:t> Ökonomik im Wandel</a:t>
            </a:r>
          </a:p>
          <a:p>
            <a:pPr eaLnBrk="0" hangingPunct="0">
              <a:spcBef>
                <a:spcPct val="80000"/>
              </a:spcBef>
              <a:buFontTx/>
              <a:buAutoNum type="arabicPeriod"/>
            </a:pPr>
            <a:r>
              <a:rPr lang="de-DE" altLang="de-DE" sz="3600" b="1" dirty="0">
                <a:solidFill>
                  <a:srgbClr val="002060"/>
                </a:solidFill>
                <a:latin typeface="Verdana" panose="020B0604030504040204" pitchFamily="34" charset="0"/>
              </a:rPr>
              <a:t> Wirtschaftspolitik im Wandel</a:t>
            </a:r>
          </a:p>
        </p:txBody>
      </p:sp>
      <p:sp>
        <p:nvSpPr>
          <p:cNvPr id="2686980" name="Rectangle 4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315200" cy="762000"/>
          </a:xfrm>
        </p:spPr>
        <p:txBody>
          <a:bodyPr/>
          <a:lstStyle/>
          <a:p>
            <a:pPr algn="ctr"/>
            <a:r>
              <a:rPr lang="de-DE" altLang="de-DE" sz="4400" dirty="0">
                <a:solidFill>
                  <a:srgbClr val="820000"/>
                </a:solidFill>
                <a:latin typeface="Verdana" panose="020B0604030504040204" pitchFamily="34" charset="0"/>
              </a:rPr>
              <a:t>Agenda</a:t>
            </a:r>
            <a:endParaRPr lang="en-GB" altLang="de-DE" sz="4400" dirty="0">
              <a:solidFill>
                <a:srgbClr val="820000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19980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131806-0D31-4290-8A23-6843C362AA8F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8" name="Titel 2"/>
          <p:cNvSpPr txBox="1">
            <a:spLocks/>
          </p:cNvSpPr>
          <p:nvPr/>
        </p:nvSpPr>
        <p:spPr bwMode="auto">
          <a:xfrm>
            <a:off x="1187625" y="1580453"/>
            <a:ext cx="7129288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>
                <a:ln>
                  <a:noFill/>
                </a:ln>
                <a:solidFill>
                  <a:srgbClr val="004068"/>
                </a:solidFill>
                <a:effectLst/>
                <a:uLnTx/>
                <a:uFillTx/>
                <a:latin typeface="Verdana"/>
                <a:ea typeface="+mj-ea"/>
                <a:cs typeface="+mj-cs"/>
              </a:rPr>
              <a:t>Big Data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>
                <a:ln>
                  <a:noFill/>
                </a:ln>
                <a:solidFill>
                  <a:srgbClr val="004068"/>
                </a:solidFill>
                <a:effectLst/>
                <a:highlight>
                  <a:srgbClr val="FFFF00"/>
                </a:highlight>
                <a:uLnTx/>
                <a:uFillTx/>
                <a:latin typeface="Verdana"/>
                <a:ea typeface="+mj-ea"/>
                <a:cs typeface="+mj-cs"/>
              </a:rPr>
              <a:t>Big Options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kern="0" dirty="0">
                <a:solidFill>
                  <a:srgbClr val="004068"/>
                </a:solidFill>
                <a:latin typeface="Verdana"/>
              </a:rPr>
              <a:t>Optimierung, Individualisierung</a:t>
            </a:r>
            <a:endParaRPr kumimoji="0" lang="de-DE" sz="3200" b="1" i="0" u="none" strike="noStrike" kern="0" cap="none" spc="0" normalizeH="0" baseline="0" noProof="0" dirty="0">
              <a:ln>
                <a:noFill/>
              </a:ln>
              <a:solidFill>
                <a:srgbClr val="004068"/>
              </a:solidFill>
              <a:effectLst/>
              <a:uLnTx/>
              <a:uFillTx/>
              <a:latin typeface="Verdana"/>
              <a:ea typeface="+mj-ea"/>
              <a:cs typeface="+mj-cs"/>
            </a:endParaRPr>
          </a:p>
        </p:txBody>
      </p:sp>
      <p:sp>
        <p:nvSpPr>
          <p:cNvPr id="10" name="Titel 2"/>
          <p:cNvSpPr txBox="1">
            <a:spLocks/>
          </p:cNvSpPr>
          <p:nvPr/>
        </p:nvSpPr>
        <p:spPr bwMode="auto">
          <a:xfrm>
            <a:off x="413867" y="5305576"/>
            <a:ext cx="309634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>
                <a:ln>
                  <a:noFill/>
                </a:ln>
                <a:solidFill>
                  <a:srgbClr val="004068"/>
                </a:solidFill>
                <a:effectLst/>
                <a:uLnTx/>
                <a:uFillTx/>
                <a:latin typeface="Verdana"/>
                <a:ea typeface="+mj-ea"/>
                <a:cs typeface="+mj-cs"/>
              </a:rPr>
              <a:t>Big Business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>
                <a:ln>
                  <a:noFill/>
                </a:ln>
                <a:solidFill>
                  <a:srgbClr val="004068"/>
                </a:solidFill>
                <a:effectLst/>
                <a:highlight>
                  <a:srgbClr val="FFFF00"/>
                </a:highlight>
                <a:uLnTx/>
                <a:uFillTx/>
                <a:latin typeface="Verdana"/>
                <a:ea typeface="+mj-ea"/>
                <a:cs typeface="+mj-cs"/>
              </a:rPr>
              <a:t>Big Profit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kern="0" dirty="0">
                <a:solidFill>
                  <a:srgbClr val="004068"/>
                </a:solidFill>
                <a:latin typeface="Verdana"/>
              </a:rPr>
              <a:t>Skalierung</a:t>
            </a:r>
            <a:endParaRPr kumimoji="0" lang="de-DE" sz="3200" b="1" i="0" u="none" strike="noStrike" kern="0" cap="none" spc="0" normalizeH="0" baseline="0" noProof="0" dirty="0">
              <a:ln>
                <a:noFill/>
              </a:ln>
              <a:solidFill>
                <a:srgbClr val="004068"/>
              </a:solidFill>
              <a:effectLst/>
              <a:uLnTx/>
              <a:uFillTx/>
              <a:latin typeface="Verdana"/>
              <a:ea typeface="+mj-ea"/>
              <a:cs typeface="+mj-cs"/>
            </a:endParaRPr>
          </a:p>
        </p:txBody>
      </p:sp>
      <p:sp>
        <p:nvSpPr>
          <p:cNvPr id="9" name="Titel 2">
            <a:extLst>
              <a:ext uri="{FF2B5EF4-FFF2-40B4-BE49-F238E27FC236}">
                <a16:creationId xmlns:a16="http://schemas.microsoft.com/office/drawing/2014/main" id="{AEB68DB3-D151-4C51-BA79-C69943047283}"/>
              </a:ext>
            </a:extLst>
          </p:cNvPr>
          <p:cNvSpPr txBox="1">
            <a:spLocks/>
          </p:cNvSpPr>
          <p:nvPr/>
        </p:nvSpPr>
        <p:spPr bwMode="auto">
          <a:xfrm>
            <a:off x="5940151" y="5437882"/>
            <a:ext cx="280831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01E1E"/>
                </a:solidFill>
                <a:latin typeface="Verdana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>
                <a:ln>
                  <a:noFill/>
                </a:ln>
                <a:solidFill>
                  <a:srgbClr val="004068"/>
                </a:solidFill>
                <a:effectLst/>
                <a:uLnTx/>
                <a:uFillTx/>
                <a:latin typeface="Verdana"/>
                <a:ea typeface="+mj-ea"/>
                <a:cs typeface="+mj-cs"/>
              </a:rPr>
              <a:t>Big Brother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>
                <a:ln>
                  <a:noFill/>
                </a:ln>
                <a:solidFill>
                  <a:srgbClr val="004068"/>
                </a:solidFill>
                <a:effectLst/>
                <a:highlight>
                  <a:srgbClr val="FFFF00"/>
                </a:highlight>
                <a:uLnTx/>
                <a:uFillTx/>
                <a:latin typeface="Verdana"/>
                <a:ea typeface="+mj-ea"/>
                <a:cs typeface="+mj-cs"/>
              </a:rPr>
              <a:t>Big </a:t>
            </a:r>
            <a:r>
              <a:rPr kumimoji="0" lang="de-DE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4068"/>
                </a:solidFill>
                <a:effectLst/>
                <a:highlight>
                  <a:srgbClr val="FFFF00"/>
                </a:highlight>
                <a:uLnTx/>
                <a:uFillTx/>
                <a:latin typeface="Verdana"/>
                <a:ea typeface="+mj-ea"/>
                <a:cs typeface="+mj-cs"/>
              </a:rPr>
              <a:t>Ethics</a:t>
            </a:r>
            <a:endParaRPr kumimoji="0" lang="de-DE" sz="3200" b="1" i="0" u="none" strike="noStrike" kern="0" cap="none" spc="0" normalizeH="0" baseline="0" noProof="0" dirty="0">
              <a:ln>
                <a:noFill/>
              </a:ln>
              <a:solidFill>
                <a:srgbClr val="004068"/>
              </a:solidFill>
              <a:effectLst/>
              <a:highlight>
                <a:srgbClr val="FFFF00"/>
              </a:highlight>
              <a:uLnTx/>
              <a:uFillTx/>
              <a:latin typeface="Verdana"/>
              <a:ea typeface="+mj-ea"/>
              <a:cs typeface="+mj-cs"/>
            </a:endParaRPr>
          </a:p>
        </p:txBody>
      </p:sp>
      <p:sp>
        <p:nvSpPr>
          <p:cNvPr id="2" name="Gleichschenkliges Dreieck 1">
            <a:extLst>
              <a:ext uri="{FF2B5EF4-FFF2-40B4-BE49-F238E27FC236}">
                <a16:creationId xmlns:a16="http://schemas.microsoft.com/office/drawing/2014/main" id="{84D6B77C-B4ED-4D1A-BC2D-FB36A7217AFA}"/>
              </a:ext>
            </a:extLst>
          </p:cNvPr>
          <p:cNvSpPr/>
          <p:nvPr/>
        </p:nvSpPr>
        <p:spPr bwMode="auto">
          <a:xfrm>
            <a:off x="2879863" y="3571218"/>
            <a:ext cx="3528391" cy="1861145"/>
          </a:xfrm>
          <a:prstGeom prst="triangle">
            <a:avLst>
              <a:gd name="adj" fmla="val 50000"/>
            </a:avLst>
          </a:prstGeom>
          <a:noFill/>
          <a:ln w="76200" cap="flat" cmpd="sng" algn="ctr">
            <a:solidFill>
              <a:srgbClr val="82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5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1" name="Titel 2">
            <a:extLst>
              <a:ext uri="{FF2B5EF4-FFF2-40B4-BE49-F238E27FC236}">
                <a16:creationId xmlns:a16="http://schemas.microsoft.com/office/drawing/2014/main" id="{1957776A-68AB-45F5-A2BD-031A3BDC2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1" y="289392"/>
            <a:ext cx="8892479" cy="584775"/>
          </a:xfrm>
        </p:spPr>
        <p:txBody>
          <a:bodyPr/>
          <a:lstStyle/>
          <a:p>
            <a:pPr algn="ctr"/>
            <a:r>
              <a:rPr lang="de-DE" dirty="0">
                <a:solidFill>
                  <a:srgbClr val="820000"/>
                </a:solidFill>
              </a:rPr>
              <a:t>ÖKONOMIE  IM WANDEL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DD72EE74-D3DF-40C3-9BD2-86AB8E4BF04E}"/>
              </a:ext>
            </a:extLst>
          </p:cNvPr>
          <p:cNvSpPr txBox="1"/>
          <p:nvPr/>
        </p:nvSpPr>
        <p:spPr>
          <a:xfrm>
            <a:off x="1707197" y="874167"/>
            <a:ext cx="58737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dirty="0">
                <a:solidFill>
                  <a:srgbClr val="004068"/>
                </a:solidFill>
              </a:rPr>
              <a:t>Datenökonomie: andere Gesetzmäßigkeiten</a:t>
            </a:r>
            <a:br>
              <a:rPr lang="de-DE" b="1" dirty="0">
                <a:solidFill>
                  <a:srgbClr val="004068"/>
                </a:solidFill>
              </a:rPr>
            </a:br>
            <a:r>
              <a:rPr lang="de-DE" b="1" dirty="0">
                <a:solidFill>
                  <a:srgbClr val="004068"/>
                </a:solidFill>
              </a:rPr>
              <a:t>Monopole und volle Transparenz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80B6E0C7-C182-408C-85A8-30F8ACD3E268}"/>
              </a:ext>
            </a:extLst>
          </p:cNvPr>
          <p:cNvSpPr txBox="1"/>
          <p:nvPr/>
        </p:nvSpPr>
        <p:spPr>
          <a:xfrm>
            <a:off x="3476669" y="4599275"/>
            <a:ext cx="24240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b="1" dirty="0">
                <a:solidFill>
                  <a:srgbClr val="820000"/>
                </a:solidFill>
                <a:highlight>
                  <a:srgbClr val="FFFF00"/>
                </a:highlight>
              </a:rPr>
              <a:t>MACHT</a:t>
            </a:r>
          </a:p>
        </p:txBody>
      </p:sp>
    </p:spTree>
    <p:extLst>
      <p:ext uri="{BB962C8B-B14F-4D97-AF65-F5344CB8AC3E}">
        <p14:creationId xmlns:p14="http://schemas.microsoft.com/office/powerpoint/2010/main" val="352953292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797F-ED02-4E3E-AAFB-C162E6DB0817}" type="slidenum">
              <a:rPr lang="de-DE" altLang="de-DE" smtClean="0"/>
              <a:pPr/>
              <a:t>6</a:t>
            </a:fld>
            <a:endParaRPr lang="de-DE" altLang="de-DE"/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58763" y="384666"/>
            <a:ext cx="87439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de-DE" altLang="de-DE" sz="3200" b="1" dirty="0">
                <a:solidFill>
                  <a:srgbClr val="820000"/>
                </a:solidFill>
                <a:latin typeface="Verdana" panose="020B0604030504040204" pitchFamily="34" charset="0"/>
              </a:rPr>
              <a:t>Big Data, Big Brother, Big Business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50155" y="1158300"/>
            <a:ext cx="8161165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 eaLnBrk="0" hangingPunct="0">
              <a:spcBef>
                <a:spcPct val="80000"/>
              </a:spcBef>
              <a:buSzPct val="150000"/>
              <a:buFont typeface="Wingdings" panose="05000000000000000000" pitchFamily="2" charset="2"/>
              <a:buChar char="§"/>
            </a:pPr>
            <a:r>
              <a:rPr lang="de-DE" altLang="de-DE" sz="3200" dirty="0">
                <a:solidFill>
                  <a:srgbClr val="002060"/>
                </a:solidFill>
                <a:latin typeface="Verdana" panose="020B0604030504040204" pitchFamily="34" charset="0"/>
              </a:rPr>
              <a:t>Optimierung des Lebens</a:t>
            </a:r>
          </a:p>
          <a:p>
            <a:pPr marL="571500" indent="-571500" eaLnBrk="0" hangingPunct="0">
              <a:spcBef>
                <a:spcPct val="80000"/>
              </a:spcBef>
              <a:buSzPct val="150000"/>
              <a:buFont typeface="Wingdings" panose="05000000000000000000" pitchFamily="2" charset="2"/>
              <a:buChar char="§"/>
            </a:pPr>
            <a:r>
              <a:rPr lang="de-DE" altLang="de-DE" sz="3200" dirty="0">
                <a:solidFill>
                  <a:srgbClr val="002060"/>
                </a:solidFill>
                <a:latin typeface="Verdana" panose="020B0604030504040204" pitchFamily="34" charset="0"/>
              </a:rPr>
              <a:t>Enorme Vorteile bei Prävention</a:t>
            </a:r>
          </a:p>
          <a:p>
            <a:pPr marL="571500" indent="-571500" eaLnBrk="0" hangingPunct="0">
              <a:spcBef>
                <a:spcPct val="80000"/>
              </a:spcBef>
              <a:buSzPct val="150000"/>
              <a:buFont typeface="Wingdings" panose="05000000000000000000" pitchFamily="2" charset="2"/>
              <a:buChar char="§"/>
            </a:pPr>
            <a:r>
              <a:rPr lang="de-DE" altLang="de-DE" sz="3200" dirty="0">
                <a:solidFill>
                  <a:srgbClr val="002060"/>
                </a:solidFill>
                <a:latin typeface="Verdana" panose="020B0604030504040204" pitchFamily="34" charset="0"/>
              </a:rPr>
              <a:t>Diagnose &amp; Therapie &amp; </a:t>
            </a:r>
            <a:r>
              <a:rPr lang="de-DE" altLang="de-DE" sz="3200" b="1" dirty="0">
                <a:solidFill>
                  <a:srgbClr val="002060"/>
                </a:solidFill>
                <a:highlight>
                  <a:srgbClr val="FFFF00"/>
                </a:highlight>
                <a:latin typeface="Verdana" panose="020B0604030504040204" pitchFamily="34" charset="0"/>
              </a:rPr>
              <a:t>Pflege</a:t>
            </a:r>
          </a:p>
          <a:p>
            <a:pPr marL="571500" indent="-571500" eaLnBrk="0" hangingPunct="0">
              <a:spcBef>
                <a:spcPct val="80000"/>
              </a:spcBef>
              <a:buSzPct val="150000"/>
              <a:buFont typeface="Wingdings" panose="05000000000000000000" pitchFamily="2" charset="2"/>
              <a:buChar char="§"/>
            </a:pPr>
            <a:r>
              <a:rPr lang="de-DE" altLang="de-DE" sz="3200" dirty="0">
                <a:solidFill>
                  <a:srgbClr val="002060"/>
                </a:solidFill>
                <a:latin typeface="Verdana" panose="020B0604030504040204" pitchFamily="34" charset="0"/>
              </a:rPr>
              <a:t>Best Practice als Maßstab für alle(s)</a:t>
            </a:r>
          </a:p>
          <a:p>
            <a:pPr marL="571500" indent="-571500" eaLnBrk="0" hangingPunct="0">
              <a:spcBef>
                <a:spcPct val="80000"/>
              </a:spcBef>
              <a:buSzPct val="150000"/>
              <a:buFont typeface="Wingdings" panose="05000000000000000000" pitchFamily="2" charset="2"/>
              <a:buChar char="§"/>
            </a:pPr>
            <a:r>
              <a:rPr lang="de-DE" altLang="de-DE" sz="3200" dirty="0">
                <a:solidFill>
                  <a:srgbClr val="002060"/>
                </a:solidFill>
                <a:latin typeface="Verdana" panose="020B0604030504040204" pitchFamily="34" charset="0"/>
              </a:rPr>
              <a:t>Big Business: kennt alles, besser</a:t>
            </a:r>
          </a:p>
          <a:p>
            <a:pPr marL="571500" indent="-571500" eaLnBrk="0" hangingPunct="0">
              <a:spcBef>
                <a:spcPct val="80000"/>
              </a:spcBef>
              <a:buSzPct val="150000"/>
              <a:buFont typeface="Wingdings" panose="05000000000000000000" pitchFamily="2" charset="2"/>
              <a:buChar char="§"/>
            </a:pPr>
            <a:r>
              <a:rPr lang="de-DE" altLang="de-DE" sz="3200" dirty="0">
                <a:solidFill>
                  <a:srgbClr val="002060"/>
                </a:solidFill>
                <a:latin typeface="Verdana" panose="020B0604030504040204" pitchFamily="34" charset="0"/>
              </a:rPr>
              <a:t>Big Brother: Scoring (</a:t>
            </a:r>
            <a:r>
              <a:rPr lang="de-DE" altLang="de-DE" sz="3200" dirty="0" err="1">
                <a:solidFill>
                  <a:srgbClr val="002060"/>
                </a:solidFill>
                <a:latin typeface="Verdana" panose="020B0604030504040204" pitchFamily="34" charset="0"/>
              </a:rPr>
              <a:t>good</a:t>
            </a:r>
            <a:r>
              <a:rPr lang="de-DE" altLang="de-DE" sz="3200" dirty="0">
                <a:solidFill>
                  <a:srgbClr val="002060"/>
                </a:solidFill>
                <a:latin typeface="Verdana" panose="020B0604030504040204" pitchFamily="34" charset="0"/>
              </a:rPr>
              <a:t> </a:t>
            </a:r>
            <a:r>
              <a:rPr lang="de-DE" altLang="de-DE" sz="3200" dirty="0" err="1">
                <a:solidFill>
                  <a:srgbClr val="002060"/>
                </a:solidFill>
                <a:latin typeface="Verdana" panose="020B0604030504040204" pitchFamily="34" charset="0"/>
              </a:rPr>
              <a:t>citizen</a:t>
            </a:r>
            <a:r>
              <a:rPr lang="de-DE" altLang="de-DE" sz="3200" dirty="0">
                <a:solidFill>
                  <a:srgbClr val="002060"/>
                </a:solidFill>
                <a:latin typeface="Verdan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6002685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2083" name="Rectangle 3"/>
          <p:cNvSpPr>
            <a:spLocks noChangeArrowheads="1"/>
          </p:cNvSpPr>
          <p:nvPr/>
        </p:nvSpPr>
        <p:spPr bwMode="auto">
          <a:xfrm>
            <a:off x="2278063" y="1004888"/>
            <a:ext cx="18415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de-DE" sz="15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82084" name="Text Box 4"/>
          <p:cNvSpPr txBox="1">
            <a:spLocks noChangeArrowheads="1"/>
          </p:cNvSpPr>
          <p:nvPr/>
        </p:nvSpPr>
        <p:spPr bwMode="auto">
          <a:xfrm>
            <a:off x="266700" y="1540738"/>
            <a:ext cx="8697788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3366"/>
              </a:buClr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lang="de-DE" altLang="de-DE" sz="3200" baseline="0" dirty="0">
                <a:solidFill>
                  <a:srgbClr val="1E3C4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Digitalisierung = Optimierung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3366"/>
              </a:buClr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lang="de-DE" altLang="de-DE" sz="3200" baseline="0" dirty="0">
                <a:solidFill>
                  <a:srgbClr val="1E3C4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Skalierung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3366"/>
              </a:buClr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lang="de-DE" altLang="de-DE" sz="3200" dirty="0">
                <a:solidFill>
                  <a:srgbClr val="1E3C4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Personifizierung (Individualisierung)</a:t>
            </a:r>
            <a:endParaRPr lang="de-DE" altLang="de-DE" sz="3200" baseline="0" dirty="0">
              <a:solidFill>
                <a:srgbClr val="1E3C4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3366"/>
              </a:buClr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lang="de-DE" altLang="de-DE" sz="3200" baseline="0" dirty="0">
                <a:solidFill>
                  <a:srgbClr val="1E3C4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First </a:t>
            </a:r>
            <a:r>
              <a:rPr lang="de-DE" altLang="de-DE" sz="3200" baseline="0" dirty="0" err="1">
                <a:solidFill>
                  <a:srgbClr val="1E3C4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Mover</a:t>
            </a:r>
            <a:r>
              <a:rPr lang="de-DE" altLang="de-DE" sz="3200" baseline="0" dirty="0">
                <a:solidFill>
                  <a:srgbClr val="1E3C4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Vorteile: </a:t>
            </a:r>
            <a:br>
              <a:rPr lang="de-DE" altLang="de-DE" sz="3200" baseline="0" dirty="0">
                <a:solidFill>
                  <a:srgbClr val="1E3C4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altLang="de-DE" sz="3200" baseline="0" dirty="0">
                <a:solidFill>
                  <a:srgbClr val="1E3C4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wer zuerst kommt, mahlt zuerst!</a:t>
            </a:r>
          </a:p>
          <a:p>
            <a:pPr lv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003366"/>
              </a:buClr>
              <a:buSzPct val="150000"/>
              <a:buFont typeface="Wingdings" panose="05000000000000000000" pitchFamily="2" charset="2"/>
              <a:buChar char="§"/>
              <a:defRPr/>
            </a:pPr>
            <a:r>
              <a:rPr lang="de-DE" altLang="de-DE" sz="3200" dirty="0">
                <a:solidFill>
                  <a:srgbClr val="1E3C4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Newcomer ohne Insiderkenntnisse</a:t>
            </a:r>
            <a:br>
              <a:rPr lang="de-DE" altLang="de-DE" sz="3200" dirty="0">
                <a:solidFill>
                  <a:srgbClr val="1E3C4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altLang="de-DE" sz="3200" dirty="0">
                <a:solidFill>
                  <a:srgbClr val="1E3C4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de-DE" altLang="de-DE" sz="3200" dirty="0" err="1">
                <a:solidFill>
                  <a:srgbClr val="1E3C4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Airbnb</a:t>
            </a:r>
            <a:r>
              <a:rPr lang="de-DE" altLang="de-DE" sz="3200" dirty="0">
                <a:solidFill>
                  <a:srgbClr val="1E3C4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Uber, Amazon)</a:t>
            </a:r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8388424" y="6553200"/>
            <a:ext cx="685800" cy="304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B517C7-4282-4606-877E-36092943F57A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8F7FD58-4D3D-4A0D-80E2-F1A9CDF6C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04" y="332656"/>
            <a:ext cx="89667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srgbClr val="82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Neue Realität, neue Geschäftsmodelle</a:t>
            </a:r>
          </a:p>
        </p:txBody>
      </p:sp>
    </p:spTree>
    <p:extLst>
      <p:ext uri="{BB962C8B-B14F-4D97-AF65-F5344CB8AC3E}">
        <p14:creationId xmlns:p14="http://schemas.microsoft.com/office/powerpoint/2010/main" val="146376214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07797F-ED02-4E3E-AAFB-C162E6DB0817}" type="slidenum">
              <a:rPr lang="de-DE" altLang="de-DE"/>
              <a:pPr/>
              <a:t>8</a:t>
            </a:fld>
            <a:endParaRPr lang="de-DE" altLang="de-DE"/>
          </a:p>
        </p:txBody>
      </p:sp>
      <p:sp>
        <p:nvSpPr>
          <p:cNvPr id="26869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382000" cy="4419600"/>
          </a:xfrm>
        </p:spPr>
        <p:txBody>
          <a:bodyPr/>
          <a:lstStyle/>
          <a:p>
            <a:pPr>
              <a:spcAft>
                <a:spcPts val="1200"/>
              </a:spcAft>
              <a:buFontTx/>
              <a:buNone/>
            </a:pPr>
            <a:r>
              <a:rPr lang="de-DE" altLang="de-DE" sz="3800" dirty="0"/>
              <a:t>    </a:t>
            </a:r>
          </a:p>
        </p:txBody>
      </p:sp>
      <p:sp>
        <p:nvSpPr>
          <p:cNvPr id="2686979" name="Text Box 3"/>
          <p:cNvSpPr txBox="1">
            <a:spLocks noChangeArrowheads="1"/>
          </p:cNvSpPr>
          <p:nvPr/>
        </p:nvSpPr>
        <p:spPr bwMode="auto">
          <a:xfrm>
            <a:off x="384590" y="2233660"/>
            <a:ext cx="8294947" cy="2640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>
              <a:spcBef>
                <a:spcPct val="80000"/>
              </a:spcBef>
              <a:buFontTx/>
              <a:buAutoNum type="arabicPeriod"/>
            </a:pPr>
            <a:r>
              <a:rPr lang="de-DE" altLang="de-DE" sz="3600" b="1" dirty="0">
                <a:solidFill>
                  <a:srgbClr val="002060"/>
                </a:solidFill>
                <a:latin typeface="Verdana" panose="020B0604030504040204" pitchFamily="34" charset="0"/>
              </a:rPr>
              <a:t> Ökonomie im Wandel</a:t>
            </a:r>
          </a:p>
          <a:p>
            <a:pPr eaLnBrk="0" hangingPunct="0">
              <a:spcBef>
                <a:spcPct val="80000"/>
              </a:spcBef>
              <a:buFontTx/>
              <a:buAutoNum type="arabicPeriod"/>
            </a:pPr>
            <a:r>
              <a:rPr lang="de-DE" altLang="de-DE" sz="3600" b="1" dirty="0">
                <a:solidFill>
                  <a:srgbClr val="820000"/>
                </a:solidFill>
                <a:latin typeface="Verdana" panose="020B0604030504040204" pitchFamily="34" charset="0"/>
              </a:rPr>
              <a:t> Ökonomik im Wandel</a:t>
            </a:r>
          </a:p>
          <a:p>
            <a:pPr eaLnBrk="0" hangingPunct="0">
              <a:spcBef>
                <a:spcPct val="80000"/>
              </a:spcBef>
              <a:buFontTx/>
              <a:buAutoNum type="arabicPeriod"/>
            </a:pPr>
            <a:r>
              <a:rPr lang="de-DE" altLang="de-DE" sz="3600" b="1" dirty="0">
                <a:solidFill>
                  <a:srgbClr val="002060"/>
                </a:solidFill>
                <a:latin typeface="Verdana" panose="020B0604030504040204" pitchFamily="34" charset="0"/>
              </a:rPr>
              <a:t> Wirtschaftspolitik im Wandel</a:t>
            </a:r>
          </a:p>
        </p:txBody>
      </p:sp>
      <p:sp>
        <p:nvSpPr>
          <p:cNvPr id="2686980" name="Rectangle 4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315200" cy="762000"/>
          </a:xfrm>
        </p:spPr>
        <p:txBody>
          <a:bodyPr/>
          <a:lstStyle/>
          <a:p>
            <a:pPr algn="ctr"/>
            <a:r>
              <a:rPr lang="de-DE" altLang="de-DE" sz="4400" dirty="0">
                <a:solidFill>
                  <a:srgbClr val="820000"/>
                </a:solidFill>
                <a:latin typeface="Verdana" panose="020B0604030504040204" pitchFamily="34" charset="0"/>
              </a:rPr>
              <a:t>Agenda</a:t>
            </a:r>
            <a:endParaRPr lang="en-GB" altLang="de-DE" sz="4400" dirty="0">
              <a:solidFill>
                <a:srgbClr val="820000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84305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07797F-ED02-4E3E-AAFB-C162E6DB0817}" type="slidenum">
              <a:rPr kumimoji="0" lang="de-DE" altLang="de-DE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altLang="de-DE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869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382000" cy="4419600"/>
          </a:xfrm>
        </p:spPr>
        <p:txBody>
          <a:bodyPr/>
          <a:lstStyle/>
          <a:p>
            <a:pPr>
              <a:spcAft>
                <a:spcPts val="1200"/>
              </a:spcAft>
              <a:buFontTx/>
              <a:buNone/>
            </a:pPr>
            <a:r>
              <a:rPr lang="de-DE" altLang="de-DE" sz="3800" dirty="0"/>
              <a:t>    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28725" y="715814"/>
            <a:ext cx="874395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marL="457200" marR="0" lvl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4068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B01E1E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	1. </a:t>
            </a: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9933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Ende der Volkswirtschaft (Nationalökonomie!)</a:t>
            </a:r>
          </a:p>
          <a:p>
            <a:pPr marL="457200" marR="0" lvl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4068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de-DE" altLang="de-DE" sz="3200" b="1" i="0" u="none" strike="noStrike" kern="1200" cap="none" spc="0" normalizeH="0" baseline="0" noProof="0" dirty="0">
              <a:ln>
                <a:noFill/>
              </a:ln>
              <a:solidFill>
                <a:srgbClr val="9933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33661" y="2529950"/>
            <a:ext cx="8834958" cy="33424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Daten statt Waren (virtuell ≠ physisch)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Orbit statt Orte: </a:t>
            </a:r>
            <a:b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b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Losgelöst von Standorten &amp; Staaten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80000"/>
              </a:spcBef>
              <a:spcAft>
                <a:spcPct val="0"/>
              </a:spcAft>
              <a:buClrTx/>
              <a:buSzPct val="15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Falsche Abgrenzung, falsche Messung, falsche Orientierung</a:t>
            </a:r>
          </a:p>
        </p:txBody>
      </p:sp>
    </p:spTree>
    <p:extLst>
      <p:ext uri="{BB962C8B-B14F-4D97-AF65-F5344CB8AC3E}">
        <p14:creationId xmlns:p14="http://schemas.microsoft.com/office/powerpoint/2010/main" val="322085887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S Design AFWP">
  <a:themeElements>
    <a:clrScheme name="hwwa-vortrag_neu_01 1">
      <a:dk1>
        <a:srgbClr val="000000"/>
      </a:dk1>
      <a:lt1>
        <a:srgbClr val="FFFFFF"/>
      </a:lt1>
      <a:dk2>
        <a:srgbClr val="000000"/>
      </a:dk2>
      <a:lt2>
        <a:srgbClr val="AAAAAA"/>
      </a:lt2>
      <a:accent1>
        <a:srgbClr val="DF0029"/>
      </a:accent1>
      <a:accent2>
        <a:srgbClr val="6E6E6E"/>
      </a:accent2>
      <a:accent3>
        <a:srgbClr val="FFFFFF"/>
      </a:accent3>
      <a:accent4>
        <a:srgbClr val="000000"/>
      </a:accent4>
      <a:accent5>
        <a:srgbClr val="ECAAAC"/>
      </a:accent5>
      <a:accent6>
        <a:srgbClr val="636363"/>
      </a:accent6>
      <a:hlink>
        <a:srgbClr val="326296"/>
      </a:hlink>
      <a:folHlink>
        <a:srgbClr val="004068"/>
      </a:folHlink>
    </a:clrScheme>
    <a:fontScheme name="Ganymed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5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5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wwa-vortrag_neu_01 1">
        <a:dk1>
          <a:srgbClr val="000000"/>
        </a:dk1>
        <a:lt1>
          <a:srgbClr val="FFFFFF"/>
        </a:lt1>
        <a:dk2>
          <a:srgbClr val="000000"/>
        </a:dk2>
        <a:lt2>
          <a:srgbClr val="AAAAAA"/>
        </a:lt2>
        <a:accent1>
          <a:srgbClr val="DF0029"/>
        </a:accent1>
        <a:accent2>
          <a:srgbClr val="6E6E6E"/>
        </a:accent2>
        <a:accent3>
          <a:srgbClr val="FFFFFF"/>
        </a:accent3>
        <a:accent4>
          <a:srgbClr val="000000"/>
        </a:accent4>
        <a:accent5>
          <a:srgbClr val="ECAAAC"/>
        </a:accent5>
        <a:accent6>
          <a:srgbClr val="636363"/>
        </a:accent6>
        <a:hlink>
          <a:srgbClr val="326296"/>
        </a:hlink>
        <a:folHlink>
          <a:srgbClr val="00406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S Design AFWP">
  <a:themeElements>
    <a:clrScheme name="hwwa-vortrag_neu_01 1">
      <a:dk1>
        <a:srgbClr val="000000"/>
      </a:dk1>
      <a:lt1>
        <a:srgbClr val="FFFFFF"/>
      </a:lt1>
      <a:dk2>
        <a:srgbClr val="000000"/>
      </a:dk2>
      <a:lt2>
        <a:srgbClr val="AAAAAA"/>
      </a:lt2>
      <a:accent1>
        <a:srgbClr val="DF0029"/>
      </a:accent1>
      <a:accent2>
        <a:srgbClr val="6E6E6E"/>
      </a:accent2>
      <a:accent3>
        <a:srgbClr val="FFFFFF"/>
      </a:accent3>
      <a:accent4>
        <a:srgbClr val="000000"/>
      </a:accent4>
      <a:accent5>
        <a:srgbClr val="ECAAAC"/>
      </a:accent5>
      <a:accent6>
        <a:srgbClr val="636363"/>
      </a:accent6>
      <a:hlink>
        <a:srgbClr val="326296"/>
      </a:hlink>
      <a:folHlink>
        <a:srgbClr val="004068"/>
      </a:folHlink>
    </a:clrScheme>
    <a:fontScheme name="Ganymed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5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5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wwa-vortrag_neu_01 1">
        <a:dk1>
          <a:srgbClr val="000000"/>
        </a:dk1>
        <a:lt1>
          <a:srgbClr val="FFFFFF"/>
        </a:lt1>
        <a:dk2>
          <a:srgbClr val="000000"/>
        </a:dk2>
        <a:lt2>
          <a:srgbClr val="AAAAAA"/>
        </a:lt2>
        <a:accent1>
          <a:srgbClr val="DF0029"/>
        </a:accent1>
        <a:accent2>
          <a:srgbClr val="6E6E6E"/>
        </a:accent2>
        <a:accent3>
          <a:srgbClr val="FFFFFF"/>
        </a:accent3>
        <a:accent4>
          <a:srgbClr val="000000"/>
        </a:accent4>
        <a:accent5>
          <a:srgbClr val="ECAAAC"/>
        </a:accent5>
        <a:accent6>
          <a:srgbClr val="636363"/>
        </a:accent6>
        <a:hlink>
          <a:srgbClr val="326296"/>
        </a:hlink>
        <a:folHlink>
          <a:srgbClr val="00406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 Design AFWP</Template>
  <TotalTime>0</TotalTime>
  <Words>636</Words>
  <Application>Microsoft Office PowerPoint</Application>
  <PresentationFormat>Bildschirmpräsentation (4:3)</PresentationFormat>
  <Paragraphs>144</Paragraphs>
  <Slides>16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16</vt:i4>
      </vt:variant>
    </vt:vector>
  </HeadingPairs>
  <TitlesOfParts>
    <vt:vector size="22" baseType="lpstr">
      <vt:lpstr>Arial</vt:lpstr>
      <vt:lpstr>Calibri</vt:lpstr>
      <vt:lpstr>Verdana</vt:lpstr>
      <vt:lpstr>Wingdings</vt:lpstr>
      <vt:lpstr>TS Design AFWP</vt:lpstr>
      <vt:lpstr>1_TS Design AFWP</vt:lpstr>
      <vt:lpstr>PowerPoint-Präsentation</vt:lpstr>
      <vt:lpstr>Neue Realität ist mehr  als alte Welt mit Internetanschluss</vt:lpstr>
      <vt:lpstr>PowerPoint-Präsentation</vt:lpstr>
      <vt:lpstr>Agenda</vt:lpstr>
      <vt:lpstr>ÖKONOMIE  IM WANDEL</vt:lpstr>
      <vt:lpstr>PowerPoint-Präsentation</vt:lpstr>
      <vt:lpstr>PowerPoint-Präsentation</vt:lpstr>
      <vt:lpstr>Agenda</vt:lpstr>
      <vt:lpstr>PowerPoint-Präsentation</vt:lpstr>
      <vt:lpstr>PowerPoint-Präsentation</vt:lpstr>
      <vt:lpstr>PowerPoint-Präsentation</vt:lpstr>
      <vt:lpstr>Agenda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Vorlesung   Aktuelle Fragen der Wirtschaftspolitik</dc:title>
  <dc:creator>Administrator</dc:creator>
  <cp:lastModifiedBy>Sägesser Isabella</cp:lastModifiedBy>
  <cp:revision>177</cp:revision>
  <cp:lastPrinted>2016-09-27T13:13:10Z</cp:lastPrinted>
  <dcterms:created xsi:type="dcterms:W3CDTF">2015-09-09T08:49:27Z</dcterms:created>
  <dcterms:modified xsi:type="dcterms:W3CDTF">2020-01-10T07:16:36Z</dcterms:modified>
</cp:coreProperties>
</file>