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70" r:id="rId4"/>
    <p:sldId id="269" r:id="rId5"/>
    <p:sldId id="271" r:id="rId6"/>
    <p:sldId id="262" r:id="rId7"/>
    <p:sldId id="272" r:id="rId8"/>
    <p:sldId id="264" r:id="rId9"/>
    <p:sldId id="265" r:id="rId10"/>
    <p:sldId id="273" r:id="rId11"/>
    <p:sldId id="274" r:id="rId12"/>
    <p:sldId id="276" r:id="rId13"/>
    <p:sldId id="27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B4310F-BD43-42AD-897E-E7B87DF0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20" y="493912"/>
            <a:ext cx="3774332" cy="563231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7BCE4B1-68F9-4EAF-B37D-05696A5DF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515" y="2410191"/>
            <a:ext cx="4567432" cy="10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ADC593C-7341-47B8-9A42-29904D82A234}"/>
              </a:ext>
            </a:extLst>
          </p:cNvPr>
          <p:cNvSpPr txBox="1"/>
          <p:nvPr/>
        </p:nvSpPr>
        <p:spPr>
          <a:xfrm>
            <a:off x="904875" y="1149919"/>
            <a:ext cx="8558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LES PERSPECTIVES D’AVENIR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1F5291-F121-4D3E-9984-3C2689AB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4211" y="1021724"/>
            <a:ext cx="1118164" cy="11181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7EA3F9-D789-8344-887C-F2E174DE0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34824E-C1CD-3749-9C0A-47DF38FE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827B8B01-3761-8E46-B2ED-5EE844D1C5F4}"/>
              </a:ext>
            </a:extLst>
          </p:cNvPr>
          <p:cNvSpPr txBox="1">
            <a:spLocks/>
          </p:cNvSpPr>
          <p:nvPr/>
        </p:nvSpPr>
        <p:spPr>
          <a:xfrm>
            <a:off x="904875" y="2588404"/>
            <a:ext cx="6954839" cy="2015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Economiques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fr-CH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17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ADC593C-7341-47B8-9A42-29904D82A234}"/>
              </a:ext>
            </a:extLst>
          </p:cNvPr>
          <p:cNvSpPr txBox="1"/>
          <p:nvPr/>
        </p:nvSpPr>
        <p:spPr>
          <a:xfrm>
            <a:off x="904875" y="1149919"/>
            <a:ext cx="8558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LES PERSPECTIVES D’AVENIR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86FD81-CE79-D447-A41E-3924A91F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4211" y="1021724"/>
            <a:ext cx="1118164" cy="11181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6769EE-0C22-6844-9FE2-4BA87BDA1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A837AC-4168-9C41-98D1-AE038642D1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2CDB45BE-1460-6F4A-B0D2-0D06376B5F90}"/>
              </a:ext>
            </a:extLst>
          </p:cNvPr>
          <p:cNvSpPr txBox="1">
            <a:spLocks/>
          </p:cNvSpPr>
          <p:nvPr/>
        </p:nvSpPr>
        <p:spPr>
          <a:xfrm>
            <a:off x="904875" y="2588404"/>
            <a:ext cx="6954839" cy="2015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Economiques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Commerciales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fr-CH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54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ADC593C-7341-47B8-9A42-29904D82A234}"/>
              </a:ext>
            </a:extLst>
          </p:cNvPr>
          <p:cNvSpPr txBox="1"/>
          <p:nvPr/>
        </p:nvSpPr>
        <p:spPr>
          <a:xfrm>
            <a:off x="904875" y="1149919"/>
            <a:ext cx="8558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LES PERSPECTIVES D’AVENIR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D00857-2F53-4D4B-96BA-955A7E41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4211" y="1021724"/>
            <a:ext cx="1118164" cy="11181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E84E34-3A4D-4941-AD73-52844E96F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B94B14-E10B-6046-91E0-605169F881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C08C4B8F-1FA4-6E4F-9FDD-9B4882D1D292}"/>
              </a:ext>
            </a:extLst>
          </p:cNvPr>
          <p:cNvSpPr txBox="1">
            <a:spLocks/>
          </p:cNvSpPr>
          <p:nvPr/>
        </p:nvSpPr>
        <p:spPr>
          <a:xfrm>
            <a:off x="904875" y="2588404"/>
            <a:ext cx="6954839" cy="2015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Economiques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Commerciales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Commerce de détail</a:t>
            </a:r>
          </a:p>
        </p:txBody>
      </p:sp>
    </p:spTree>
    <p:extLst>
      <p:ext uri="{BB962C8B-B14F-4D97-AF65-F5344CB8AC3E}">
        <p14:creationId xmlns:p14="http://schemas.microsoft.com/office/powerpoint/2010/main" val="383272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ADC593C-7341-47B8-9A42-29904D82A234}"/>
              </a:ext>
            </a:extLst>
          </p:cNvPr>
          <p:cNvSpPr txBox="1"/>
          <p:nvPr/>
        </p:nvSpPr>
        <p:spPr>
          <a:xfrm>
            <a:off x="904875" y="1149919"/>
            <a:ext cx="8558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LES PERSPECTIVES D’AVENIR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71C33-6CC0-5245-9C25-8486F655FA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4211" y="1021724"/>
            <a:ext cx="1118164" cy="11181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7CA6A4-182F-8D4F-A0DA-3F7BDF1F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0A4FD9-86B9-3C48-9398-E6AF4FB9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F97A911F-9FCD-0B4B-A979-A53BB6072C49}"/>
              </a:ext>
            </a:extLst>
          </p:cNvPr>
          <p:cNvSpPr txBox="1">
            <a:spLocks/>
          </p:cNvSpPr>
          <p:nvPr/>
        </p:nvSpPr>
        <p:spPr>
          <a:xfrm>
            <a:off x="904875" y="2826940"/>
            <a:ext cx="6954839" cy="2015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Economiques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Commerciales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Commerce de détail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internet</a:t>
            </a:r>
          </a:p>
        </p:txBody>
      </p:sp>
    </p:spTree>
    <p:extLst>
      <p:ext uri="{BB962C8B-B14F-4D97-AF65-F5344CB8AC3E}">
        <p14:creationId xmlns:p14="http://schemas.microsoft.com/office/powerpoint/2010/main" val="270196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192" y="1636713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Delphine</a:t>
            </a:r>
          </a:p>
          <a:p>
            <a:pPr algn="just"/>
            <a:r>
              <a:rPr lang="fr-FR" b="1" dirty="0" err="1"/>
              <a:t>Marti-Kaufmann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A3A7550-76D2-5B40-98D6-8CBF04DD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8632" y="1689578"/>
            <a:ext cx="533048" cy="533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54168E-E8BB-BE4A-91E4-48B798FF066B}"/>
              </a:ext>
            </a:extLst>
          </p:cNvPr>
          <p:cNvSpPr/>
          <p:nvPr/>
        </p:nvSpPr>
        <p:spPr>
          <a:xfrm>
            <a:off x="1734049" y="5649719"/>
            <a:ext cx="3601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dirty="0"/>
              <a:t>delphine.marti@kaufmann-fils.ch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DC4FA0-7435-534F-B4CF-192095E7E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5561"/>
          <a:stretch/>
        </p:blipFill>
        <p:spPr>
          <a:xfrm>
            <a:off x="7295753" y="2496833"/>
            <a:ext cx="2232248" cy="29987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8CC473F-1404-7E4E-9F7B-1C9EC057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26150" y="1675762"/>
            <a:ext cx="533048" cy="5330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6D99D5-F976-3F4F-A69F-180D303A1708}"/>
              </a:ext>
            </a:extLst>
          </p:cNvPr>
          <p:cNvSpPr/>
          <p:nvPr/>
        </p:nvSpPr>
        <p:spPr>
          <a:xfrm>
            <a:off x="7668628" y="1627487"/>
            <a:ext cx="2783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Stéphanie Dellandrea-Kaufmann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4EADAD-EF63-7A48-A067-2A4336F29C57}"/>
              </a:ext>
            </a:extLst>
          </p:cNvPr>
          <p:cNvSpPr/>
          <p:nvPr/>
        </p:nvSpPr>
        <p:spPr>
          <a:xfrm>
            <a:off x="6583686" y="5620275"/>
            <a:ext cx="3875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dirty="0"/>
              <a:t>Stephanie.Dellandrea@kaufmann-fils.ch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1EE2E8EC-8900-5048-9ADC-7AC99DB87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710" y="242879"/>
            <a:ext cx="2744912" cy="6463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20F95DF-7895-5345-954B-7F0658B06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EC34413-9513-704E-827D-EE87DE81ED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E469BC2-8D1C-584B-BD6A-41A3DD82336D}"/>
              </a:ext>
            </a:extLst>
          </p:cNvPr>
          <p:cNvSpPr/>
          <p:nvPr/>
        </p:nvSpPr>
        <p:spPr>
          <a:xfrm>
            <a:off x="424011" y="6454750"/>
            <a:ext cx="11767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Rue de la Pâquerette 24 - CH-2300 La Chaux-de-Fonds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86F25-B993-4E46-BBF2-08B47C5583D1}"/>
              </a:ext>
            </a:extLst>
          </p:cNvPr>
          <p:cNvSpPr/>
          <p:nvPr/>
        </p:nvSpPr>
        <p:spPr>
          <a:xfrm>
            <a:off x="3248399" y="365990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i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WOMAN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4B9017-1D03-4DBB-80FD-54D06F9DB5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8510" y="2519249"/>
            <a:ext cx="2232248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997273-B81C-4D27-BA22-5FA89E6BA887}"/>
              </a:ext>
            </a:extLst>
          </p:cNvPr>
          <p:cNvSpPr txBox="1"/>
          <p:nvPr/>
        </p:nvSpPr>
        <p:spPr>
          <a:xfrm>
            <a:off x="6096000" y="721294"/>
            <a:ext cx="37497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NOTRE ADN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5648BD-BA0D-4B96-892A-09C126629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5400000">
            <a:off x="-47043" y="1905455"/>
            <a:ext cx="4788802" cy="25202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6CAF7A-FFA2-CD44-88E2-6411F905F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004840-CDDD-0846-B6C0-54A663AAB5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997273-B81C-4D27-BA22-5FA89E6BA887}"/>
              </a:ext>
            </a:extLst>
          </p:cNvPr>
          <p:cNvSpPr txBox="1"/>
          <p:nvPr/>
        </p:nvSpPr>
        <p:spPr>
          <a:xfrm>
            <a:off x="6096000" y="721294"/>
            <a:ext cx="37497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NOTRE ADN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5648BD-BA0D-4B96-892A-09C126629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5400000">
            <a:off x="-47043" y="1905455"/>
            <a:ext cx="4788802" cy="25202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CF53986-187B-45D9-ABA7-FC024C85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17" y="2727649"/>
            <a:ext cx="6032440" cy="1601755"/>
          </a:xfrm>
        </p:spPr>
        <p:txBody>
          <a:bodyPr/>
          <a:lstStyle/>
          <a:p>
            <a: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Entreprise familiale</a:t>
            </a:r>
            <a:b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fr-CH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8B88FB-AD23-B149-839C-3AF190F38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5E84007-7217-9B45-8596-4B8410FC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3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997273-B81C-4D27-BA22-5FA89E6BA887}"/>
              </a:ext>
            </a:extLst>
          </p:cNvPr>
          <p:cNvSpPr txBox="1"/>
          <p:nvPr/>
        </p:nvSpPr>
        <p:spPr>
          <a:xfrm>
            <a:off x="6096000" y="721294"/>
            <a:ext cx="37497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NOTRE ADN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5648BD-BA0D-4B96-892A-09C126629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5400000">
            <a:off x="-47043" y="1905455"/>
            <a:ext cx="4788802" cy="25202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CF53986-187B-45D9-ABA7-FC024C85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17" y="2727649"/>
            <a:ext cx="6032440" cy="1601755"/>
          </a:xfrm>
        </p:spPr>
        <p:txBody>
          <a:bodyPr/>
          <a:lstStyle/>
          <a:p>
            <a: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Entreprise familiale</a:t>
            </a:r>
            <a:b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- 4 secteurs d’activité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604C12-1BC1-8D43-A037-E285F782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893AA6-4D86-B141-B02B-1C0485DC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997273-B81C-4D27-BA22-5FA89E6BA887}"/>
              </a:ext>
            </a:extLst>
          </p:cNvPr>
          <p:cNvSpPr txBox="1"/>
          <p:nvPr/>
        </p:nvSpPr>
        <p:spPr>
          <a:xfrm>
            <a:off x="6096000" y="721294"/>
            <a:ext cx="37497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NOTRE ADN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5648BD-BA0D-4B96-892A-09C126629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5400000">
            <a:off x="-47043" y="1905455"/>
            <a:ext cx="4788802" cy="25202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CF53986-187B-45D9-ABA7-FC024C85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16" y="2668015"/>
            <a:ext cx="6247433" cy="2701601"/>
          </a:xfrm>
        </p:spPr>
        <p:txBody>
          <a:bodyPr>
            <a:normAutofit/>
          </a:bodyPr>
          <a:lstStyle/>
          <a:p>
            <a: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Entreprise familiale</a:t>
            </a:r>
            <a:b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- 4 secteurs d’activité</a:t>
            </a:r>
            <a:b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b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fr-CH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- Réactivité ET Agilité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F37DF6-9980-F744-A54A-D46EDA88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49EF9F-4C8C-904C-907B-E06A4EE0A4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997273-B81C-4D27-BA22-5FA89E6BA887}"/>
              </a:ext>
            </a:extLst>
          </p:cNvPr>
          <p:cNvSpPr txBox="1"/>
          <p:nvPr/>
        </p:nvSpPr>
        <p:spPr>
          <a:xfrm>
            <a:off x="1073021" y="2456317"/>
            <a:ext cx="7408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Et le </a:t>
            </a:r>
            <a:r>
              <a:rPr lang="fr-FR" sz="5000" b="1" dirty="0" err="1">
                <a:latin typeface="+mj-lt"/>
                <a:ea typeface="Mistral" charset="0"/>
                <a:cs typeface="Mistral" charset="0"/>
              </a:rPr>
              <a:t>Covid</a:t>
            </a:r>
            <a:r>
              <a:rPr lang="fr-FR" sz="5000" b="1" dirty="0">
                <a:latin typeface="+mj-lt"/>
                <a:ea typeface="Mistral" charset="0"/>
                <a:cs typeface="Mistral" charset="0"/>
              </a:rPr>
              <a:t> est arrivé…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307AC1-187A-47EA-8F49-9B0114CB2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527" y="1634348"/>
            <a:ext cx="2474808" cy="24158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835EC5-A9AC-4447-935D-BB24D9961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CEB0F6-4E84-9742-AD0A-B0607728D0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0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997273-B81C-4D27-BA22-5FA89E6BA887}"/>
              </a:ext>
            </a:extLst>
          </p:cNvPr>
          <p:cNvSpPr txBox="1"/>
          <p:nvPr/>
        </p:nvSpPr>
        <p:spPr>
          <a:xfrm>
            <a:off x="865185" y="1203461"/>
            <a:ext cx="7408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Et le </a:t>
            </a:r>
            <a:r>
              <a:rPr lang="fr-FR" sz="5000" b="1" dirty="0" err="1">
                <a:latin typeface="+mj-lt"/>
                <a:ea typeface="Mistral" charset="0"/>
                <a:cs typeface="Mistral" charset="0"/>
              </a:rPr>
              <a:t>Covid</a:t>
            </a:r>
            <a:r>
              <a:rPr lang="fr-FR" sz="5000" b="1" dirty="0">
                <a:latin typeface="+mj-lt"/>
                <a:ea typeface="Mistral" charset="0"/>
                <a:cs typeface="Mistral" charset="0"/>
              </a:rPr>
              <a:t> est arrivé…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307AC1-187A-47EA-8F49-9B0114CB2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527" y="1634348"/>
            <a:ext cx="2474808" cy="2415882"/>
          </a:xfrm>
          <a:prstGeom prst="rect">
            <a:avLst/>
          </a:prstGeom>
        </p:spPr>
      </p:pic>
      <p:sp>
        <p:nvSpPr>
          <p:cNvPr id="6" name="Titre 11">
            <a:extLst>
              <a:ext uri="{FF2B5EF4-FFF2-40B4-BE49-F238E27FC236}">
                <a16:creationId xmlns:a16="http://schemas.microsoft.com/office/drawing/2014/main" id="{09B7EDFE-A927-4882-83B7-728B6E1B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5" y="2671118"/>
            <a:ext cx="6954839" cy="1581150"/>
          </a:xfrm>
        </p:spPr>
        <p:txBody>
          <a:bodyPr/>
          <a:lstStyle/>
          <a:p>
            <a:r>
              <a:rPr lang="fr-CH" sz="32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Quel chamboulement interne !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fr-CH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9C30B6-CE78-F84C-85A0-DBA5D0DFB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A9C650-BA66-5D40-BEBD-7FF77B8CAF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9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997273-B81C-4D27-BA22-5FA89E6BA887}"/>
              </a:ext>
            </a:extLst>
          </p:cNvPr>
          <p:cNvSpPr txBox="1"/>
          <p:nvPr/>
        </p:nvSpPr>
        <p:spPr>
          <a:xfrm>
            <a:off x="863471" y="1203157"/>
            <a:ext cx="7408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Et le </a:t>
            </a:r>
            <a:r>
              <a:rPr lang="fr-FR" sz="5000" b="1" dirty="0" err="1">
                <a:latin typeface="+mj-lt"/>
                <a:ea typeface="Mistral" charset="0"/>
                <a:cs typeface="Mistral" charset="0"/>
              </a:rPr>
              <a:t>Covid</a:t>
            </a:r>
            <a:r>
              <a:rPr lang="fr-FR" sz="5000" b="1" dirty="0">
                <a:latin typeface="+mj-lt"/>
                <a:ea typeface="Mistral" charset="0"/>
                <a:cs typeface="Mistral" charset="0"/>
              </a:rPr>
              <a:t> est arrivé…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307AC1-187A-47EA-8F49-9B0114CB2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527" y="1634348"/>
            <a:ext cx="2474808" cy="2415882"/>
          </a:xfrm>
          <a:prstGeom prst="rect">
            <a:avLst/>
          </a:prstGeom>
        </p:spPr>
      </p:pic>
      <p:sp>
        <p:nvSpPr>
          <p:cNvPr id="6" name="Titre 11">
            <a:extLst>
              <a:ext uri="{FF2B5EF4-FFF2-40B4-BE49-F238E27FC236}">
                <a16:creationId xmlns:a16="http://schemas.microsoft.com/office/drawing/2014/main" id="{CDFFF023-1151-4481-964A-9661D7DE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1" y="2670949"/>
            <a:ext cx="6021389" cy="1581150"/>
          </a:xfrm>
        </p:spPr>
        <p:txBody>
          <a:bodyPr/>
          <a:lstStyle/>
          <a:p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ET NOTRE BUSINESS </a:t>
            </a:r>
            <a: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fr-CH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fr-CH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3B3CA9-6263-564F-9432-5631A6CC7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B0803B-821D-8C42-B289-3DBB8E8B0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2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49000">
              <a:schemeClr val="accent1">
                <a:lumMod val="89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ADC593C-7341-47B8-9A42-29904D82A234}"/>
              </a:ext>
            </a:extLst>
          </p:cNvPr>
          <p:cNvSpPr txBox="1"/>
          <p:nvPr/>
        </p:nvSpPr>
        <p:spPr>
          <a:xfrm>
            <a:off x="904875" y="1149919"/>
            <a:ext cx="8558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b="1" dirty="0">
                <a:latin typeface="+mj-lt"/>
                <a:ea typeface="Mistral" charset="0"/>
                <a:cs typeface="Mistral" charset="0"/>
              </a:rPr>
              <a:t>LES PERSPECTIVES D’AVENIR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78BDDF-E343-4641-986E-F3F4451E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4211" y="1021724"/>
            <a:ext cx="1118164" cy="11181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D3F5DD7-1A24-D24D-82B4-E09F9646A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9301"/>
            <a:ext cx="12192000" cy="4186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134F1D-F6DC-6742-A279-94CFE33A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436125"/>
            <a:ext cx="422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1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154</TotalTime>
  <Words>140</Words>
  <Application>Microsoft Office PowerPoint</Application>
  <PresentationFormat>Grand écran</PresentationFormat>
  <Paragraphs>28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Mistral</vt:lpstr>
      <vt:lpstr>Maillage</vt:lpstr>
      <vt:lpstr>Présentation PowerPoint</vt:lpstr>
      <vt:lpstr>Présentation PowerPoint</vt:lpstr>
      <vt:lpstr>- Entreprise familiale  </vt:lpstr>
      <vt:lpstr>- Entreprise familiale  - 4 secteurs d’activité</vt:lpstr>
      <vt:lpstr>- Entreprise familiale  - 4 secteurs d’activité  - Réactivité ET Agilité</vt:lpstr>
      <vt:lpstr>Présentation PowerPoint</vt:lpstr>
      <vt:lpstr>Quel chamboulement interne ! </vt:lpstr>
      <vt:lpstr>ET NOTRE BUSINESS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MARTI-Kaufmann</dc:creator>
  <cp:lastModifiedBy>Delphine MARTI-Kaufmann</cp:lastModifiedBy>
  <cp:revision>20</cp:revision>
  <dcterms:created xsi:type="dcterms:W3CDTF">2020-06-18T06:28:48Z</dcterms:created>
  <dcterms:modified xsi:type="dcterms:W3CDTF">2020-06-18T12:16:56Z</dcterms:modified>
</cp:coreProperties>
</file>