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2.xml" ContentType="application/vnd.openxmlformats-officedocument.presentationml.tag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64" r:id="rId5"/>
    <p:sldId id="265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E2C"/>
    <a:srgbClr val="0138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260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191C0C-90C1-49CB-9F13-48A3E242F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CF2D98-A124-400E-8A6B-CD01B4FA60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7955397-3961-460C-B642-B19141C24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695B-F6EA-40D9-9FE4-6EA9FAC201EB}" type="datetimeFigureOut">
              <a:rPr lang="fr-CH" smtClean="0"/>
              <a:t>10.06.2020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D8FF42-CD6B-4D7D-9ED9-EF83CC528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C31C89-7C79-4D49-995C-BB924A72D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2D04-E2AA-46AB-961B-ED53702217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04775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89072D-D41E-4B48-A60A-E4BFC7A12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101E568-B7FB-480A-BD74-03CE65405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93CDF2-C40F-48B6-A2D8-06AFEF8FF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695B-F6EA-40D9-9FE4-6EA9FAC201EB}" type="datetimeFigureOut">
              <a:rPr lang="fr-CH" smtClean="0"/>
              <a:t>10.06.2020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75B69F-C074-4766-808E-3242F6763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93A8AD-4AB2-47B8-9C87-52CE1EC86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2D04-E2AA-46AB-961B-ED53702217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269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CA7A579-E0D5-4ED2-9F85-00560AF84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7EBCA1F-C091-4C51-8924-35ECEDB8D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A13A61-7F08-4017-9763-A2B2259B8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695B-F6EA-40D9-9FE4-6EA9FAC201EB}" type="datetimeFigureOut">
              <a:rPr lang="fr-CH" smtClean="0"/>
              <a:t>10.06.2020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D15B6F-161D-4BFA-9860-145FF92CA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361220-B3BD-4683-9035-080C90EA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2D04-E2AA-46AB-961B-ED53702217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192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59271-BA43-4461-BBFB-FBCBB37A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1B227D-008A-4E3A-8C86-D9712F3AD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0A380C-ACF4-4119-9503-BD1752832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695B-F6EA-40D9-9FE4-6EA9FAC201EB}" type="datetimeFigureOut">
              <a:rPr lang="fr-CH" smtClean="0"/>
              <a:t>10.06.2020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B07EC4-1014-466D-8C01-9754EF665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B1C810-C566-4F2D-8AFE-B9B057942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2D04-E2AA-46AB-961B-ED53702217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9360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5CFE4A-C220-4918-893E-E7BD18817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D50CED6-0BF4-4725-ACE9-65B4FCAE7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D33A0D-B10E-4486-92C1-B21856231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695B-F6EA-40D9-9FE4-6EA9FAC201EB}" type="datetimeFigureOut">
              <a:rPr lang="fr-CH" smtClean="0"/>
              <a:t>10.06.2020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CBC68A-4369-48D2-B749-208F967E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F45713-EE46-4978-9C98-57FC3F6D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2D04-E2AA-46AB-961B-ED53702217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7149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DAE756-C8D5-4211-BE59-57EB21804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8AD1118-12DB-471F-9239-84C024839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901D8C-2903-4F4C-BCC1-47827B518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BFE6E13-F4DB-4E54-B72C-0277234D3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695B-F6EA-40D9-9FE4-6EA9FAC201EB}" type="datetimeFigureOut">
              <a:rPr lang="fr-CH" smtClean="0"/>
              <a:t>10.06.2020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BD975C1-20F4-4054-BD46-8FC5F9494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E97CD4-81D3-460E-86FC-B67C8ABB6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2D04-E2AA-46AB-961B-ED53702217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1528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A299B-EFC3-4A1D-AB83-3CAF82E9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011FB7-F63C-403A-A7D9-F6827E7D2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3B63FE-58F5-4A45-B729-501ABD0AA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F63D22A-FA5E-4ECE-9F10-A7E0C93D9E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901B291-EF43-445F-82B3-24B8287ED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F6587BE-98CA-436B-8624-D033A2341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695B-F6EA-40D9-9FE4-6EA9FAC201EB}" type="datetimeFigureOut">
              <a:rPr lang="fr-CH" smtClean="0"/>
              <a:t>10.06.2020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9663CD8-DA71-46BE-8EB8-75B59768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F190E7-DF26-4831-B491-D09605005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2D04-E2AA-46AB-961B-ED53702217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1605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87C1C-218C-472F-96F6-992274433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D3924D8-5B6F-427F-8DF8-E6D367B27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695B-F6EA-40D9-9FE4-6EA9FAC201EB}" type="datetimeFigureOut">
              <a:rPr lang="fr-CH" smtClean="0"/>
              <a:t>10.06.2020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862FF0-BFCC-430C-A2C8-351D1B5BB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5F9A467-F5FD-42FC-B3FF-7B1880A98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2D04-E2AA-46AB-961B-ED53702217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14794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B14EFBC-AAF4-4754-A859-431FD595A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695B-F6EA-40D9-9FE4-6EA9FAC201EB}" type="datetimeFigureOut">
              <a:rPr lang="fr-CH" smtClean="0"/>
              <a:t>10.06.2020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9A4C36C-63A0-4870-9E42-D8E69512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9EE9B3-19C1-49EE-8400-9B1639E9C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2D04-E2AA-46AB-961B-ED53702217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0368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50A3F7-B332-4DC9-AD42-435E38285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EDF551-4BB6-4265-9808-EBBE60DC2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34F5FE0-BB1B-4CFA-AF9E-9C3E292CB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3BD974-11AE-4C65-9747-6B020927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695B-F6EA-40D9-9FE4-6EA9FAC201EB}" type="datetimeFigureOut">
              <a:rPr lang="fr-CH" smtClean="0"/>
              <a:t>10.06.2020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17019A-8EA3-4169-89F2-6E448D790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A29C81A-5601-46DD-B9A3-4AAF0FF7E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2D04-E2AA-46AB-961B-ED53702217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82992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8655B0-859B-4FC6-A7E9-75EB6CD2E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6B9B152-E4B0-40DE-A7C0-B751A96DED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91E4B9C-D362-4E75-A23C-3FD3AE531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B9652A-4E51-49BD-8EE6-752CED37E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A695B-F6EA-40D9-9FE4-6EA9FAC201EB}" type="datetimeFigureOut">
              <a:rPr lang="fr-CH" smtClean="0"/>
              <a:t>10.06.2020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3658A3-62D9-4CBD-AD53-6C4DB1985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4E3B1E-FC33-422F-9CD5-017F577D1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22D04-E2AA-46AB-961B-ED53702217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69593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0D186A8-CC88-46AB-B09B-CDD859899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F2087C-56AA-4F03-BA04-ADC15AD3F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1F2753-E308-49D5-BD0B-C45173EDA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A695B-F6EA-40D9-9FE4-6EA9FAC201EB}" type="datetimeFigureOut">
              <a:rPr lang="fr-CH" smtClean="0"/>
              <a:t>10.06.2020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9DBAE1-5D6D-4E58-BB3B-AFA6E340B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D0697E5-5E97-401E-96C7-B4CE241DDE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22D04-E2AA-46AB-961B-ED537022173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2264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_86B0975">
            <a:extLst>
              <a:ext uri="{FF2B5EF4-FFF2-40B4-BE49-F238E27FC236}">
                <a16:creationId xmlns:a16="http://schemas.microsoft.com/office/drawing/2014/main" id="{5EE3473C-BD73-4371-8E86-B98128180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6"/>
          <a:stretch/>
        </p:blipFill>
        <p:spPr bwMode="auto">
          <a:xfrm>
            <a:off x="0" y="1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96DEDAB-3E74-4566-9245-0C62EA21C50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640521"/>
            <a:ext cx="4836884" cy="172548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3E176B-9A24-49FA-B417-0F17887E5AB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3333418"/>
            <a:ext cx="6096000" cy="3524582"/>
          </a:xfrm>
          <a:prstGeom prst="rect">
            <a:avLst/>
          </a:prstGeom>
          <a:blipFill dpi="0" rotWithShape="1">
            <a:blip r:embed="rId5">
              <a:alphaModFix amt="70000"/>
            </a:blip>
            <a:srcRect/>
            <a:stretch>
              <a:fillRect b="-86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6C27056-6B24-41EE-9E02-E57AD35D4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 r="9251" b="11964"/>
          <a:stretch/>
        </p:blipFill>
        <p:spPr bwMode="auto">
          <a:xfrm>
            <a:off x="6096000" y="3333418"/>
            <a:ext cx="6096000" cy="35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FC284BF4-E861-4FC2-8016-37FD074DFB38}"/>
              </a:ext>
            </a:extLst>
          </p:cNvPr>
          <p:cNvGrpSpPr/>
          <p:nvPr/>
        </p:nvGrpSpPr>
        <p:grpSpPr>
          <a:xfrm>
            <a:off x="10729210" y="1503263"/>
            <a:ext cx="1880548" cy="4117615"/>
            <a:chOff x="10135670" y="1704543"/>
            <a:chExt cx="1880548" cy="4117615"/>
          </a:xfrm>
        </p:grpSpPr>
        <p:pic>
          <p:nvPicPr>
            <p:cNvPr id="9" name="Picture 4" descr="Image associée">
              <a:extLst>
                <a:ext uri="{FF2B5EF4-FFF2-40B4-BE49-F238E27FC236}">
                  <a16:creationId xmlns:a16="http://schemas.microsoft.com/office/drawing/2014/main" id="{8F0D8960-53E1-48D1-85EA-B613954462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193" b="78744"/>
            <a:stretch/>
          </p:blipFill>
          <p:spPr bwMode="auto">
            <a:xfrm rot="695997" flipH="1">
              <a:off x="10506734" y="1704543"/>
              <a:ext cx="1509484" cy="1227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79BD8A81-C802-4715-9E4D-C0838CB2961F}"/>
                </a:ext>
              </a:extLst>
            </p:cNvPr>
            <p:cNvSpPr/>
            <p:nvPr/>
          </p:nvSpPr>
          <p:spPr>
            <a:xfrm>
              <a:off x="10135670" y="2601157"/>
              <a:ext cx="1203482" cy="3221001"/>
            </a:xfrm>
            <a:custGeom>
              <a:avLst/>
              <a:gdLst>
                <a:gd name="connsiteX0" fmla="*/ 584200 w 1203482"/>
                <a:gd name="connsiteY0" fmla="*/ 0 h 3221001"/>
                <a:gd name="connsiteX1" fmla="*/ 342900 w 1203482"/>
                <a:gd name="connsiteY1" fmla="*/ 285750 h 3221001"/>
                <a:gd name="connsiteX2" fmla="*/ 355600 w 1203482"/>
                <a:gd name="connsiteY2" fmla="*/ 717550 h 3221001"/>
                <a:gd name="connsiteX3" fmla="*/ 609600 w 1203482"/>
                <a:gd name="connsiteY3" fmla="*/ 1219200 h 3221001"/>
                <a:gd name="connsiteX4" fmla="*/ 1123950 w 1203482"/>
                <a:gd name="connsiteY4" fmla="*/ 1968500 h 3221001"/>
                <a:gd name="connsiteX5" fmla="*/ 1193800 w 1203482"/>
                <a:gd name="connsiteY5" fmla="*/ 2463800 h 3221001"/>
                <a:gd name="connsiteX6" fmla="*/ 1041400 w 1203482"/>
                <a:gd name="connsiteY6" fmla="*/ 2927350 h 3221001"/>
                <a:gd name="connsiteX7" fmla="*/ 685800 w 1203482"/>
                <a:gd name="connsiteY7" fmla="*/ 3194050 h 3221001"/>
                <a:gd name="connsiteX8" fmla="*/ 133350 w 1203482"/>
                <a:gd name="connsiteY8" fmla="*/ 3200400 h 3221001"/>
                <a:gd name="connsiteX9" fmla="*/ 0 w 1203482"/>
                <a:gd name="connsiteY9" fmla="*/ 3092450 h 322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3482" h="3221001">
                  <a:moveTo>
                    <a:pt x="584200" y="0"/>
                  </a:moveTo>
                  <a:cubicBezTo>
                    <a:pt x="482600" y="83079"/>
                    <a:pt x="381000" y="166158"/>
                    <a:pt x="342900" y="285750"/>
                  </a:cubicBezTo>
                  <a:cubicBezTo>
                    <a:pt x="304800" y="405342"/>
                    <a:pt x="311150" y="561975"/>
                    <a:pt x="355600" y="717550"/>
                  </a:cubicBezTo>
                  <a:cubicBezTo>
                    <a:pt x="400050" y="873125"/>
                    <a:pt x="481542" y="1010708"/>
                    <a:pt x="609600" y="1219200"/>
                  </a:cubicBezTo>
                  <a:cubicBezTo>
                    <a:pt x="737658" y="1427692"/>
                    <a:pt x="1026583" y="1761067"/>
                    <a:pt x="1123950" y="1968500"/>
                  </a:cubicBezTo>
                  <a:cubicBezTo>
                    <a:pt x="1221317" y="2175933"/>
                    <a:pt x="1207558" y="2303992"/>
                    <a:pt x="1193800" y="2463800"/>
                  </a:cubicBezTo>
                  <a:cubicBezTo>
                    <a:pt x="1180042" y="2623608"/>
                    <a:pt x="1126067" y="2805642"/>
                    <a:pt x="1041400" y="2927350"/>
                  </a:cubicBezTo>
                  <a:cubicBezTo>
                    <a:pt x="956733" y="3049058"/>
                    <a:pt x="837142" y="3148542"/>
                    <a:pt x="685800" y="3194050"/>
                  </a:cubicBezTo>
                  <a:cubicBezTo>
                    <a:pt x="534458" y="3239558"/>
                    <a:pt x="247650" y="3217333"/>
                    <a:pt x="133350" y="3200400"/>
                  </a:cubicBezTo>
                  <a:cubicBezTo>
                    <a:pt x="19050" y="3183467"/>
                    <a:pt x="9525" y="3137958"/>
                    <a:pt x="0" y="3092450"/>
                  </a:cubicBezTo>
                </a:path>
              </a:pathLst>
            </a:custGeom>
            <a:noFill/>
            <a:ln w="76200">
              <a:solidFill>
                <a:srgbClr val="6A9E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</p:spTree>
    <p:extLst>
      <p:ext uri="{BB962C8B-B14F-4D97-AF65-F5344CB8AC3E}">
        <p14:creationId xmlns:p14="http://schemas.microsoft.com/office/powerpoint/2010/main" val="342916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_86B0975">
            <a:extLst>
              <a:ext uri="{FF2B5EF4-FFF2-40B4-BE49-F238E27FC236}">
                <a16:creationId xmlns:a16="http://schemas.microsoft.com/office/drawing/2014/main" id="{5EE3473C-BD73-4371-8E86-B98128180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6"/>
          <a:stretch/>
        </p:blipFill>
        <p:spPr bwMode="auto">
          <a:xfrm>
            <a:off x="0" y="1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96DEDAB-3E74-4566-9245-0C62EA21C50D}"/>
              </a:ext>
            </a:extLst>
          </p:cNvPr>
          <p:cNvPicPr/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640521"/>
            <a:ext cx="4836884" cy="172548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3E176B-9A24-49FA-B417-0F17887E5AB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3333418"/>
            <a:ext cx="6096000" cy="3524582"/>
          </a:xfrm>
          <a:prstGeom prst="rect">
            <a:avLst/>
          </a:prstGeom>
          <a:blipFill dpi="0" rotWithShape="1">
            <a:blip r:embed="rId5">
              <a:alphaModFix amt="7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b="-86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6C27056-6B24-41EE-9E02-E57AD35D4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7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 r="9251" b="11964"/>
          <a:stretch/>
        </p:blipFill>
        <p:spPr bwMode="auto">
          <a:xfrm>
            <a:off x="6096000" y="3333418"/>
            <a:ext cx="6096000" cy="35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FC284BF4-E861-4FC2-8016-37FD074DFB38}"/>
              </a:ext>
            </a:extLst>
          </p:cNvPr>
          <p:cNvGrpSpPr/>
          <p:nvPr/>
        </p:nvGrpSpPr>
        <p:grpSpPr>
          <a:xfrm>
            <a:off x="10729210" y="1503263"/>
            <a:ext cx="1880548" cy="4117615"/>
            <a:chOff x="10135670" y="1704543"/>
            <a:chExt cx="1880548" cy="4117615"/>
          </a:xfrm>
        </p:grpSpPr>
        <p:pic>
          <p:nvPicPr>
            <p:cNvPr id="9" name="Picture 4" descr="Image associée">
              <a:extLst>
                <a:ext uri="{FF2B5EF4-FFF2-40B4-BE49-F238E27FC236}">
                  <a16:creationId xmlns:a16="http://schemas.microsoft.com/office/drawing/2014/main" id="{8F0D8960-53E1-48D1-85EA-B613954462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193" b="78744"/>
            <a:stretch/>
          </p:blipFill>
          <p:spPr bwMode="auto">
            <a:xfrm rot="695997" flipH="1">
              <a:off x="10506734" y="1704543"/>
              <a:ext cx="1509484" cy="1227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79BD8A81-C802-4715-9E4D-C0838CB2961F}"/>
                </a:ext>
              </a:extLst>
            </p:cNvPr>
            <p:cNvSpPr/>
            <p:nvPr/>
          </p:nvSpPr>
          <p:spPr>
            <a:xfrm>
              <a:off x="10135670" y="2601157"/>
              <a:ext cx="1203482" cy="3221001"/>
            </a:xfrm>
            <a:custGeom>
              <a:avLst/>
              <a:gdLst>
                <a:gd name="connsiteX0" fmla="*/ 584200 w 1203482"/>
                <a:gd name="connsiteY0" fmla="*/ 0 h 3221001"/>
                <a:gd name="connsiteX1" fmla="*/ 342900 w 1203482"/>
                <a:gd name="connsiteY1" fmla="*/ 285750 h 3221001"/>
                <a:gd name="connsiteX2" fmla="*/ 355600 w 1203482"/>
                <a:gd name="connsiteY2" fmla="*/ 717550 h 3221001"/>
                <a:gd name="connsiteX3" fmla="*/ 609600 w 1203482"/>
                <a:gd name="connsiteY3" fmla="*/ 1219200 h 3221001"/>
                <a:gd name="connsiteX4" fmla="*/ 1123950 w 1203482"/>
                <a:gd name="connsiteY4" fmla="*/ 1968500 h 3221001"/>
                <a:gd name="connsiteX5" fmla="*/ 1193800 w 1203482"/>
                <a:gd name="connsiteY5" fmla="*/ 2463800 h 3221001"/>
                <a:gd name="connsiteX6" fmla="*/ 1041400 w 1203482"/>
                <a:gd name="connsiteY6" fmla="*/ 2927350 h 3221001"/>
                <a:gd name="connsiteX7" fmla="*/ 685800 w 1203482"/>
                <a:gd name="connsiteY7" fmla="*/ 3194050 h 3221001"/>
                <a:gd name="connsiteX8" fmla="*/ 133350 w 1203482"/>
                <a:gd name="connsiteY8" fmla="*/ 3200400 h 3221001"/>
                <a:gd name="connsiteX9" fmla="*/ 0 w 1203482"/>
                <a:gd name="connsiteY9" fmla="*/ 3092450 h 322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3482" h="3221001">
                  <a:moveTo>
                    <a:pt x="584200" y="0"/>
                  </a:moveTo>
                  <a:cubicBezTo>
                    <a:pt x="482600" y="83079"/>
                    <a:pt x="381000" y="166158"/>
                    <a:pt x="342900" y="285750"/>
                  </a:cubicBezTo>
                  <a:cubicBezTo>
                    <a:pt x="304800" y="405342"/>
                    <a:pt x="311150" y="561975"/>
                    <a:pt x="355600" y="717550"/>
                  </a:cubicBezTo>
                  <a:cubicBezTo>
                    <a:pt x="400050" y="873125"/>
                    <a:pt x="481542" y="1010708"/>
                    <a:pt x="609600" y="1219200"/>
                  </a:cubicBezTo>
                  <a:cubicBezTo>
                    <a:pt x="737658" y="1427692"/>
                    <a:pt x="1026583" y="1761067"/>
                    <a:pt x="1123950" y="1968500"/>
                  </a:cubicBezTo>
                  <a:cubicBezTo>
                    <a:pt x="1221317" y="2175933"/>
                    <a:pt x="1207558" y="2303992"/>
                    <a:pt x="1193800" y="2463800"/>
                  </a:cubicBezTo>
                  <a:cubicBezTo>
                    <a:pt x="1180042" y="2623608"/>
                    <a:pt x="1126067" y="2805642"/>
                    <a:pt x="1041400" y="2927350"/>
                  </a:cubicBezTo>
                  <a:cubicBezTo>
                    <a:pt x="956733" y="3049058"/>
                    <a:pt x="837142" y="3148542"/>
                    <a:pt x="685800" y="3194050"/>
                  </a:cubicBezTo>
                  <a:cubicBezTo>
                    <a:pt x="534458" y="3239558"/>
                    <a:pt x="247650" y="3217333"/>
                    <a:pt x="133350" y="3200400"/>
                  </a:cubicBezTo>
                  <a:cubicBezTo>
                    <a:pt x="19050" y="3183467"/>
                    <a:pt x="9525" y="3137958"/>
                    <a:pt x="0" y="3092450"/>
                  </a:cubicBezTo>
                </a:path>
              </a:pathLst>
            </a:custGeom>
            <a:noFill/>
            <a:ln w="762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</p:grpSp>
    </p:spTree>
    <p:extLst>
      <p:ext uri="{BB962C8B-B14F-4D97-AF65-F5344CB8AC3E}">
        <p14:creationId xmlns:p14="http://schemas.microsoft.com/office/powerpoint/2010/main" val="3596556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_86B0975">
            <a:extLst>
              <a:ext uri="{FF2B5EF4-FFF2-40B4-BE49-F238E27FC236}">
                <a16:creationId xmlns:a16="http://schemas.microsoft.com/office/drawing/2014/main" id="{5EE3473C-BD73-4371-8E86-B98128180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6"/>
          <a:stretch/>
        </p:blipFill>
        <p:spPr bwMode="auto">
          <a:xfrm>
            <a:off x="0" y="1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96DEDAB-3E74-4566-9245-0C62EA21C50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640521"/>
            <a:ext cx="4836884" cy="172548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3E176B-9A24-49FA-B417-0F17887E5AB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3333418"/>
            <a:ext cx="6096000" cy="3524582"/>
          </a:xfrm>
          <a:prstGeom prst="rect">
            <a:avLst/>
          </a:prstGeom>
          <a:blipFill dpi="0" rotWithShape="1">
            <a:blip r:embed="rId5">
              <a:alphaModFix amt="7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b="-86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6C27056-6B24-41EE-9E02-E57AD35D4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7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 r="9251" b="11964"/>
          <a:stretch/>
        </p:blipFill>
        <p:spPr bwMode="auto">
          <a:xfrm>
            <a:off x="6096000" y="3333418"/>
            <a:ext cx="6096000" cy="35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FC284BF4-E861-4FC2-8016-37FD074DFB38}"/>
              </a:ext>
            </a:extLst>
          </p:cNvPr>
          <p:cNvGrpSpPr/>
          <p:nvPr/>
        </p:nvGrpSpPr>
        <p:grpSpPr>
          <a:xfrm>
            <a:off x="10729210" y="1503263"/>
            <a:ext cx="1880548" cy="4117615"/>
            <a:chOff x="10135670" y="1704543"/>
            <a:chExt cx="1880548" cy="4117615"/>
          </a:xfrm>
        </p:grpSpPr>
        <p:pic>
          <p:nvPicPr>
            <p:cNvPr id="9" name="Picture 4" descr="Image associée">
              <a:extLst>
                <a:ext uri="{FF2B5EF4-FFF2-40B4-BE49-F238E27FC236}">
                  <a16:creationId xmlns:a16="http://schemas.microsoft.com/office/drawing/2014/main" id="{8F0D8960-53E1-48D1-85EA-B613954462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193" b="78744"/>
            <a:stretch/>
          </p:blipFill>
          <p:spPr bwMode="auto">
            <a:xfrm rot="695997" flipH="1">
              <a:off x="10506734" y="1704543"/>
              <a:ext cx="1509484" cy="1227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79BD8A81-C802-4715-9E4D-C0838CB2961F}"/>
                </a:ext>
              </a:extLst>
            </p:cNvPr>
            <p:cNvSpPr/>
            <p:nvPr/>
          </p:nvSpPr>
          <p:spPr>
            <a:xfrm>
              <a:off x="10135670" y="2601157"/>
              <a:ext cx="1203482" cy="3221001"/>
            </a:xfrm>
            <a:custGeom>
              <a:avLst/>
              <a:gdLst>
                <a:gd name="connsiteX0" fmla="*/ 584200 w 1203482"/>
                <a:gd name="connsiteY0" fmla="*/ 0 h 3221001"/>
                <a:gd name="connsiteX1" fmla="*/ 342900 w 1203482"/>
                <a:gd name="connsiteY1" fmla="*/ 285750 h 3221001"/>
                <a:gd name="connsiteX2" fmla="*/ 355600 w 1203482"/>
                <a:gd name="connsiteY2" fmla="*/ 717550 h 3221001"/>
                <a:gd name="connsiteX3" fmla="*/ 609600 w 1203482"/>
                <a:gd name="connsiteY3" fmla="*/ 1219200 h 3221001"/>
                <a:gd name="connsiteX4" fmla="*/ 1123950 w 1203482"/>
                <a:gd name="connsiteY4" fmla="*/ 1968500 h 3221001"/>
                <a:gd name="connsiteX5" fmla="*/ 1193800 w 1203482"/>
                <a:gd name="connsiteY5" fmla="*/ 2463800 h 3221001"/>
                <a:gd name="connsiteX6" fmla="*/ 1041400 w 1203482"/>
                <a:gd name="connsiteY6" fmla="*/ 2927350 h 3221001"/>
                <a:gd name="connsiteX7" fmla="*/ 685800 w 1203482"/>
                <a:gd name="connsiteY7" fmla="*/ 3194050 h 3221001"/>
                <a:gd name="connsiteX8" fmla="*/ 133350 w 1203482"/>
                <a:gd name="connsiteY8" fmla="*/ 3200400 h 3221001"/>
                <a:gd name="connsiteX9" fmla="*/ 0 w 1203482"/>
                <a:gd name="connsiteY9" fmla="*/ 3092450 h 322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3482" h="3221001">
                  <a:moveTo>
                    <a:pt x="584200" y="0"/>
                  </a:moveTo>
                  <a:cubicBezTo>
                    <a:pt x="482600" y="83079"/>
                    <a:pt x="381000" y="166158"/>
                    <a:pt x="342900" y="285750"/>
                  </a:cubicBezTo>
                  <a:cubicBezTo>
                    <a:pt x="304800" y="405342"/>
                    <a:pt x="311150" y="561975"/>
                    <a:pt x="355600" y="717550"/>
                  </a:cubicBezTo>
                  <a:cubicBezTo>
                    <a:pt x="400050" y="873125"/>
                    <a:pt x="481542" y="1010708"/>
                    <a:pt x="609600" y="1219200"/>
                  </a:cubicBezTo>
                  <a:cubicBezTo>
                    <a:pt x="737658" y="1427692"/>
                    <a:pt x="1026583" y="1761067"/>
                    <a:pt x="1123950" y="1968500"/>
                  </a:cubicBezTo>
                  <a:cubicBezTo>
                    <a:pt x="1221317" y="2175933"/>
                    <a:pt x="1207558" y="2303992"/>
                    <a:pt x="1193800" y="2463800"/>
                  </a:cubicBezTo>
                  <a:cubicBezTo>
                    <a:pt x="1180042" y="2623608"/>
                    <a:pt x="1126067" y="2805642"/>
                    <a:pt x="1041400" y="2927350"/>
                  </a:cubicBezTo>
                  <a:cubicBezTo>
                    <a:pt x="956733" y="3049058"/>
                    <a:pt x="837142" y="3148542"/>
                    <a:pt x="685800" y="3194050"/>
                  </a:cubicBezTo>
                  <a:cubicBezTo>
                    <a:pt x="534458" y="3239558"/>
                    <a:pt x="247650" y="3217333"/>
                    <a:pt x="133350" y="3200400"/>
                  </a:cubicBezTo>
                  <a:cubicBezTo>
                    <a:pt x="19050" y="3183467"/>
                    <a:pt x="9525" y="3137958"/>
                    <a:pt x="0" y="3092450"/>
                  </a:cubicBezTo>
                </a:path>
              </a:pathLst>
            </a:custGeom>
            <a:noFill/>
            <a:ln w="762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 dirty="0"/>
            </a:p>
          </p:txBody>
        </p:sp>
      </p:grpSp>
    </p:spTree>
    <p:extLst>
      <p:ext uri="{BB962C8B-B14F-4D97-AF65-F5344CB8AC3E}">
        <p14:creationId xmlns:p14="http://schemas.microsoft.com/office/powerpoint/2010/main" val="1780647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_86B0975">
            <a:extLst>
              <a:ext uri="{FF2B5EF4-FFF2-40B4-BE49-F238E27FC236}">
                <a16:creationId xmlns:a16="http://schemas.microsoft.com/office/drawing/2014/main" id="{5EE3473C-BD73-4371-8E86-B98128180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6"/>
          <a:stretch/>
        </p:blipFill>
        <p:spPr bwMode="auto">
          <a:xfrm>
            <a:off x="0" y="1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96DEDAB-3E74-4566-9245-0C62EA21C50D}"/>
              </a:ext>
            </a:extLst>
          </p:cNvPr>
          <p:cNvPicPr/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640521"/>
            <a:ext cx="4836884" cy="172548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3E176B-9A24-49FA-B417-0F17887E5AB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3333418"/>
            <a:ext cx="6096000" cy="3524582"/>
          </a:xfrm>
          <a:prstGeom prst="rect">
            <a:avLst/>
          </a:prstGeom>
          <a:blipFill dpi="0" rotWithShape="1">
            <a:blip r:embed="rId5">
              <a:alphaModFix amt="70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b="-86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6C27056-6B24-41EE-9E02-E57AD35D4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 r="9251" b="11964"/>
          <a:stretch/>
        </p:blipFill>
        <p:spPr bwMode="auto">
          <a:xfrm>
            <a:off x="6096000" y="3333418"/>
            <a:ext cx="6096000" cy="35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FC284BF4-E861-4FC2-8016-37FD074DFB38}"/>
              </a:ext>
            </a:extLst>
          </p:cNvPr>
          <p:cNvGrpSpPr/>
          <p:nvPr/>
        </p:nvGrpSpPr>
        <p:grpSpPr>
          <a:xfrm>
            <a:off x="10729210" y="1503263"/>
            <a:ext cx="1880548" cy="4117615"/>
            <a:chOff x="10135670" y="1704543"/>
            <a:chExt cx="1880548" cy="4117615"/>
          </a:xfrm>
        </p:grpSpPr>
        <p:pic>
          <p:nvPicPr>
            <p:cNvPr id="9" name="Picture 4" descr="Image associée">
              <a:extLst>
                <a:ext uri="{FF2B5EF4-FFF2-40B4-BE49-F238E27FC236}">
                  <a16:creationId xmlns:a16="http://schemas.microsoft.com/office/drawing/2014/main" id="{8F0D8960-53E1-48D1-85EA-B613954462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193" b="78744"/>
            <a:stretch/>
          </p:blipFill>
          <p:spPr bwMode="auto">
            <a:xfrm rot="695997" flipH="1">
              <a:off x="10506734" y="1704543"/>
              <a:ext cx="1509484" cy="1227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79BD8A81-C802-4715-9E4D-C0838CB2961F}"/>
                </a:ext>
              </a:extLst>
            </p:cNvPr>
            <p:cNvSpPr/>
            <p:nvPr/>
          </p:nvSpPr>
          <p:spPr>
            <a:xfrm>
              <a:off x="10135670" y="2601157"/>
              <a:ext cx="1203482" cy="3221001"/>
            </a:xfrm>
            <a:custGeom>
              <a:avLst/>
              <a:gdLst>
                <a:gd name="connsiteX0" fmla="*/ 584200 w 1203482"/>
                <a:gd name="connsiteY0" fmla="*/ 0 h 3221001"/>
                <a:gd name="connsiteX1" fmla="*/ 342900 w 1203482"/>
                <a:gd name="connsiteY1" fmla="*/ 285750 h 3221001"/>
                <a:gd name="connsiteX2" fmla="*/ 355600 w 1203482"/>
                <a:gd name="connsiteY2" fmla="*/ 717550 h 3221001"/>
                <a:gd name="connsiteX3" fmla="*/ 609600 w 1203482"/>
                <a:gd name="connsiteY3" fmla="*/ 1219200 h 3221001"/>
                <a:gd name="connsiteX4" fmla="*/ 1123950 w 1203482"/>
                <a:gd name="connsiteY4" fmla="*/ 1968500 h 3221001"/>
                <a:gd name="connsiteX5" fmla="*/ 1193800 w 1203482"/>
                <a:gd name="connsiteY5" fmla="*/ 2463800 h 3221001"/>
                <a:gd name="connsiteX6" fmla="*/ 1041400 w 1203482"/>
                <a:gd name="connsiteY6" fmla="*/ 2927350 h 3221001"/>
                <a:gd name="connsiteX7" fmla="*/ 685800 w 1203482"/>
                <a:gd name="connsiteY7" fmla="*/ 3194050 h 3221001"/>
                <a:gd name="connsiteX8" fmla="*/ 133350 w 1203482"/>
                <a:gd name="connsiteY8" fmla="*/ 3200400 h 3221001"/>
                <a:gd name="connsiteX9" fmla="*/ 0 w 1203482"/>
                <a:gd name="connsiteY9" fmla="*/ 3092450 h 322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3482" h="3221001">
                  <a:moveTo>
                    <a:pt x="584200" y="0"/>
                  </a:moveTo>
                  <a:cubicBezTo>
                    <a:pt x="482600" y="83079"/>
                    <a:pt x="381000" y="166158"/>
                    <a:pt x="342900" y="285750"/>
                  </a:cubicBezTo>
                  <a:cubicBezTo>
                    <a:pt x="304800" y="405342"/>
                    <a:pt x="311150" y="561975"/>
                    <a:pt x="355600" y="717550"/>
                  </a:cubicBezTo>
                  <a:cubicBezTo>
                    <a:pt x="400050" y="873125"/>
                    <a:pt x="481542" y="1010708"/>
                    <a:pt x="609600" y="1219200"/>
                  </a:cubicBezTo>
                  <a:cubicBezTo>
                    <a:pt x="737658" y="1427692"/>
                    <a:pt x="1026583" y="1761067"/>
                    <a:pt x="1123950" y="1968500"/>
                  </a:cubicBezTo>
                  <a:cubicBezTo>
                    <a:pt x="1221317" y="2175933"/>
                    <a:pt x="1207558" y="2303992"/>
                    <a:pt x="1193800" y="2463800"/>
                  </a:cubicBezTo>
                  <a:cubicBezTo>
                    <a:pt x="1180042" y="2623608"/>
                    <a:pt x="1126067" y="2805642"/>
                    <a:pt x="1041400" y="2927350"/>
                  </a:cubicBezTo>
                  <a:cubicBezTo>
                    <a:pt x="956733" y="3049058"/>
                    <a:pt x="837142" y="3148542"/>
                    <a:pt x="685800" y="3194050"/>
                  </a:cubicBezTo>
                  <a:cubicBezTo>
                    <a:pt x="534458" y="3239558"/>
                    <a:pt x="247650" y="3217333"/>
                    <a:pt x="133350" y="3200400"/>
                  </a:cubicBezTo>
                  <a:cubicBezTo>
                    <a:pt x="19050" y="3183467"/>
                    <a:pt x="9525" y="3137958"/>
                    <a:pt x="0" y="3092450"/>
                  </a:cubicBezTo>
                </a:path>
              </a:pathLst>
            </a:custGeom>
            <a:noFill/>
            <a:ln w="76200">
              <a:solidFill>
                <a:srgbClr val="6A9E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</p:spTree>
    <p:extLst>
      <p:ext uri="{BB962C8B-B14F-4D97-AF65-F5344CB8AC3E}">
        <p14:creationId xmlns:p14="http://schemas.microsoft.com/office/powerpoint/2010/main" val="50536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_86B0975">
            <a:extLst>
              <a:ext uri="{FF2B5EF4-FFF2-40B4-BE49-F238E27FC236}">
                <a16:creationId xmlns:a16="http://schemas.microsoft.com/office/drawing/2014/main" id="{5EE3473C-BD73-4371-8E86-B981281800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6"/>
          <a:stretch/>
        </p:blipFill>
        <p:spPr bwMode="auto">
          <a:xfrm>
            <a:off x="0" y="1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96DEDAB-3E74-4566-9245-0C62EA21C50D}"/>
              </a:ext>
            </a:extLst>
          </p:cNvPr>
          <p:cNvPicPr/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640521"/>
            <a:ext cx="4836884" cy="172548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3E176B-9A24-49FA-B417-0F17887E5AB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3333418"/>
            <a:ext cx="6096000" cy="3524582"/>
          </a:xfrm>
          <a:prstGeom prst="rect">
            <a:avLst/>
          </a:prstGeom>
          <a:blipFill dpi="0" rotWithShape="1">
            <a:blip r:embed="rId5">
              <a:alphaModFix amt="70000"/>
            </a:blip>
            <a:srcRect/>
            <a:stretch>
              <a:fillRect b="-864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6C27056-6B24-41EE-9E02-E57AD35D48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70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5" r="9251" b="11964"/>
          <a:stretch/>
        </p:blipFill>
        <p:spPr bwMode="auto">
          <a:xfrm>
            <a:off x="6096000" y="3333418"/>
            <a:ext cx="6096000" cy="352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FC284BF4-E861-4FC2-8016-37FD074DFB38}"/>
              </a:ext>
            </a:extLst>
          </p:cNvPr>
          <p:cNvGrpSpPr/>
          <p:nvPr/>
        </p:nvGrpSpPr>
        <p:grpSpPr>
          <a:xfrm>
            <a:off x="10729210" y="1503263"/>
            <a:ext cx="1880548" cy="4117615"/>
            <a:chOff x="10135670" y="1704543"/>
            <a:chExt cx="1880548" cy="4117615"/>
          </a:xfrm>
        </p:grpSpPr>
        <p:pic>
          <p:nvPicPr>
            <p:cNvPr id="9" name="Picture 4" descr="Image associée">
              <a:extLst>
                <a:ext uri="{FF2B5EF4-FFF2-40B4-BE49-F238E27FC236}">
                  <a16:creationId xmlns:a16="http://schemas.microsoft.com/office/drawing/2014/main" id="{8F0D8960-53E1-48D1-85EA-B613954462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193" b="78744"/>
            <a:stretch/>
          </p:blipFill>
          <p:spPr bwMode="auto">
            <a:xfrm rot="695997" flipH="1">
              <a:off x="10506734" y="1704543"/>
              <a:ext cx="1509484" cy="1227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79BD8A81-C802-4715-9E4D-C0838CB2961F}"/>
                </a:ext>
              </a:extLst>
            </p:cNvPr>
            <p:cNvSpPr/>
            <p:nvPr/>
          </p:nvSpPr>
          <p:spPr>
            <a:xfrm>
              <a:off x="10135670" y="2601157"/>
              <a:ext cx="1203482" cy="3221001"/>
            </a:xfrm>
            <a:custGeom>
              <a:avLst/>
              <a:gdLst>
                <a:gd name="connsiteX0" fmla="*/ 584200 w 1203482"/>
                <a:gd name="connsiteY0" fmla="*/ 0 h 3221001"/>
                <a:gd name="connsiteX1" fmla="*/ 342900 w 1203482"/>
                <a:gd name="connsiteY1" fmla="*/ 285750 h 3221001"/>
                <a:gd name="connsiteX2" fmla="*/ 355600 w 1203482"/>
                <a:gd name="connsiteY2" fmla="*/ 717550 h 3221001"/>
                <a:gd name="connsiteX3" fmla="*/ 609600 w 1203482"/>
                <a:gd name="connsiteY3" fmla="*/ 1219200 h 3221001"/>
                <a:gd name="connsiteX4" fmla="*/ 1123950 w 1203482"/>
                <a:gd name="connsiteY4" fmla="*/ 1968500 h 3221001"/>
                <a:gd name="connsiteX5" fmla="*/ 1193800 w 1203482"/>
                <a:gd name="connsiteY5" fmla="*/ 2463800 h 3221001"/>
                <a:gd name="connsiteX6" fmla="*/ 1041400 w 1203482"/>
                <a:gd name="connsiteY6" fmla="*/ 2927350 h 3221001"/>
                <a:gd name="connsiteX7" fmla="*/ 685800 w 1203482"/>
                <a:gd name="connsiteY7" fmla="*/ 3194050 h 3221001"/>
                <a:gd name="connsiteX8" fmla="*/ 133350 w 1203482"/>
                <a:gd name="connsiteY8" fmla="*/ 3200400 h 3221001"/>
                <a:gd name="connsiteX9" fmla="*/ 0 w 1203482"/>
                <a:gd name="connsiteY9" fmla="*/ 3092450 h 322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03482" h="3221001">
                  <a:moveTo>
                    <a:pt x="584200" y="0"/>
                  </a:moveTo>
                  <a:cubicBezTo>
                    <a:pt x="482600" y="83079"/>
                    <a:pt x="381000" y="166158"/>
                    <a:pt x="342900" y="285750"/>
                  </a:cubicBezTo>
                  <a:cubicBezTo>
                    <a:pt x="304800" y="405342"/>
                    <a:pt x="311150" y="561975"/>
                    <a:pt x="355600" y="717550"/>
                  </a:cubicBezTo>
                  <a:cubicBezTo>
                    <a:pt x="400050" y="873125"/>
                    <a:pt x="481542" y="1010708"/>
                    <a:pt x="609600" y="1219200"/>
                  </a:cubicBezTo>
                  <a:cubicBezTo>
                    <a:pt x="737658" y="1427692"/>
                    <a:pt x="1026583" y="1761067"/>
                    <a:pt x="1123950" y="1968500"/>
                  </a:cubicBezTo>
                  <a:cubicBezTo>
                    <a:pt x="1221317" y="2175933"/>
                    <a:pt x="1207558" y="2303992"/>
                    <a:pt x="1193800" y="2463800"/>
                  </a:cubicBezTo>
                  <a:cubicBezTo>
                    <a:pt x="1180042" y="2623608"/>
                    <a:pt x="1126067" y="2805642"/>
                    <a:pt x="1041400" y="2927350"/>
                  </a:cubicBezTo>
                  <a:cubicBezTo>
                    <a:pt x="956733" y="3049058"/>
                    <a:pt x="837142" y="3148542"/>
                    <a:pt x="685800" y="3194050"/>
                  </a:cubicBezTo>
                  <a:cubicBezTo>
                    <a:pt x="534458" y="3239558"/>
                    <a:pt x="247650" y="3217333"/>
                    <a:pt x="133350" y="3200400"/>
                  </a:cubicBezTo>
                  <a:cubicBezTo>
                    <a:pt x="19050" y="3183467"/>
                    <a:pt x="9525" y="3137958"/>
                    <a:pt x="0" y="3092450"/>
                  </a:cubicBezTo>
                </a:path>
              </a:pathLst>
            </a:custGeom>
            <a:noFill/>
            <a:ln w="7620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</p:spTree>
    <p:extLst>
      <p:ext uri="{BB962C8B-B14F-4D97-AF65-F5344CB8AC3E}">
        <p14:creationId xmlns:p14="http://schemas.microsoft.com/office/powerpoint/2010/main" val="185373577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Boson Karine</dc:creator>
  <cp:lastModifiedBy>Boson Karine</cp:lastModifiedBy>
  <cp:revision>23</cp:revision>
  <dcterms:created xsi:type="dcterms:W3CDTF">2020-06-08T13:42:34Z</dcterms:created>
  <dcterms:modified xsi:type="dcterms:W3CDTF">2020-06-10T07:43:15Z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