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theme/theme11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2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slideLayouts/slideLayout92.xml" ContentType="application/vnd.openxmlformats-officedocument.presentationml.slideLayout+xml"/>
  <Override PartName="/ppt/theme/theme1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5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6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7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8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9.xml" ContentType="application/vnd.openxmlformats-officedocument.theme+xml"/>
  <Override PartName="/ppt/slideLayouts/slideLayout161.xml" ContentType="application/vnd.openxmlformats-officedocument.presentationml.slideLayout+xml"/>
  <Override PartName="/ppt/theme/theme20.xml" ContentType="application/vnd.openxmlformats-officedocument.theme+xml"/>
  <Override PartName="/ppt/slideLayouts/slideLayout162.xml" ContentType="application/vnd.openxmlformats-officedocument.presentationml.slideLayout+xml"/>
  <Override PartName="/ppt/theme/theme21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22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2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24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5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26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7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929" r:id="rId2"/>
    <p:sldMasterId id="2147483936" r:id="rId3"/>
    <p:sldMasterId id="2147484495" r:id="rId4"/>
    <p:sldMasterId id="2147486259" r:id="rId5"/>
    <p:sldMasterId id="2147486273" r:id="rId6"/>
    <p:sldMasterId id="2147486494" r:id="rId7"/>
    <p:sldMasterId id="2147486497" r:id="rId8"/>
    <p:sldMasterId id="2147486921" r:id="rId9"/>
    <p:sldMasterId id="2147486935" r:id="rId10"/>
    <p:sldMasterId id="2147486942" r:id="rId11"/>
    <p:sldMasterId id="2147486998" r:id="rId12"/>
    <p:sldMasterId id="2147487184" r:id="rId13"/>
    <p:sldMasterId id="2147487214" r:id="rId14"/>
    <p:sldMasterId id="2147487216" r:id="rId15"/>
    <p:sldMasterId id="2147487232" r:id="rId16"/>
    <p:sldMasterId id="2147487236" r:id="rId17"/>
    <p:sldMasterId id="2147487325" r:id="rId18"/>
    <p:sldMasterId id="2147487338" r:id="rId19"/>
    <p:sldMasterId id="2147487342" r:id="rId20"/>
    <p:sldMasterId id="2147487344" r:id="rId21"/>
    <p:sldMasterId id="2147487346" r:id="rId22"/>
    <p:sldMasterId id="2147487350" r:id="rId23"/>
    <p:sldMasterId id="2147487355" r:id="rId24"/>
    <p:sldMasterId id="2147487359" r:id="rId25"/>
    <p:sldMasterId id="2147487411" r:id="rId26"/>
    <p:sldMasterId id="2147487433" r:id="rId27"/>
    <p:sldMasterId id="2147487476" r:id="rId28"/>
  </p:sldMasterIdLst>
  <p:notesMasterIdLst>
    <p:notesMasterId r:id="rId47"/>
  </p:notesMasterIdLst>
  <p:handoutMasterIdLst>
    <p:handoutMasterId r:id="rId48"/>
  </p:handoutMasterIdLst>
  <p:sldIdLst>
    <p:sldId id="944" r:id="rId29"/>
    <p:sldId id="917" r:id="rId30"/>
    <p:sldId id="932" r:id="rId31"/>
    <p:sldId id="921" r:id="rId32"/>
    <p:sldId id="945" r:id="rId33"/>
    <p:sldId id="925" r:id="rId34"/>
    <p:sldId id="929" r:id="rId35"/>
    <p:sldId id="928" r:id="rId36"/>
    <p:sldId id="946" r:id="rId37"/>
    <p:sldId id="947" r:id="rId38"/>
    <p:sldId id="948" r:id="rId39"/>
    <p:sldId id="951" r:id="rId40"/>
    <p:sldId id="952" r:id="rId41"/>
    <p:sldId id="953" r:id="rId42"/>
    <p:sldId id="955" r:id="rId43"/>
    <p:sldId id="962" r:id="rId44"/>
    <p:sldId id="958" r:id="rId45"/>
    <p:sldId id="960" r:id="rId46"/>
  </p:sldIdLst>
  <p:sldSz cx="9144000" cy="6858000" type="screen4x3"/>
  <p:notesSz cx="9926638" cy="67976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E8FF"/>
    <a:srgbClr val="CCECFF"/>
    <a:srgbClr val="99CCFF"/>
    <a:srgbClr val="0066FF"/>
    <a:srgbClr val="0099FF"/>
    <a:srgbClr val="000099"/>
    <a:srgbClr val="FF00FF"/>
    <a:srgbClr val="FF7C80"/>
    <a:srgbClr val="66CCF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37" autoAdjust="0"/>
    <p:restoredTop sz="97943" autoAdjust="0"/>
  </p:normalViewPr>
  <p:slideViewPr>
    <p:cSldViewPr>
      <p:cViewPr>
        <p:scale>
          <a:sx n="100" d="100"/>
          <a:sy n="100" d="100"/>
        </p:scale>
        <p:origin x="-1980" y="-324"/>
      </p:cViewPr>
      <p:guideLst>
        <p:guide orient="horz" pos="346"/>
        <p:guide orient="horz" pos="4158"/>
        <p:guide orient="horz" pos="73"/>
        <p:guide orient="horz" pos="2614"/>
        <p:guide orient="horz" pos="3657"/>
        <p:guide pos="4286"/>
        <p:guide pos="5692"/>
        <p:guide pos="68"/>
        <p:guide pos="5420"/>
        <p:guide pos="5465"/>
        <p:guide pos="1474"/>
        <p:guide pos="26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1.xml"/><Relationship Id="rId41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4301839" cy="34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4801" y="3"/>
            <a:ext cx="4301839" cy="34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7108"/>
            <a:ext cx="4301839" cy="34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4801" y="6457108"/>
            <a:ext cx="4301839" cy="34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0B70A01-515A-459D-B04C-85BDC04CB08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47834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4301839" cy="340569"/>
          </a:xfrm>
          <a:prstGeom prst="rect">
            <a:avLst/>
          </a:prstGeom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2582" y="3"/>
            <a:ext cx="4301839" cy="340569"/>
          </a:xfrm>
          <a:prstGeom prst="rect">
            <a:avLst/>
          </a:prstGeom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7DCD347-4964-4F1F-84E7-F4BB9EC81FE3}" type="datetimeFigureOut">
              <a:rPr lang="de-CH"/>
              <a:pPr>
                <a:defRPr/>
              </a:pPr>
              <a:t>11.01.2017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7" tIns="45708" rIns="91417" bIns="45708" rtlCol="0" anchor="ctr"/>
          <a:lstStyle/>
          <a:p>
            <a:pPr lvl="0"/>
            <a:endParaRPr lang="de-CH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221" y="3228554"/>
            <a:ext cx="7942198" cy="3058795"/>
          </a:xfrm>
          <a:prstGeom prst="rect">
            <a:avLst/>
          </a:prstGeom>
        </p:spPr>
        <p:txBody>
          <a:bodyPr vert="horz" wrap="square" lIns="91417" tIns="45708" rIns="91417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CH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6053"/>
            <a:ext cx="4301839" cy="340569"/>
          </a:xfrm>
          <a:prstGeom prst="rect">
            <a:avLst/>
          </a:prstGeom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2582" y="6456053"/>
            <a:ext cx="4301839" cy="340569"/>
          </a:xfrm>
          <a:prstGeom prst="rect">
            <a:avLst/>
          </a:prstGeom>
        </p:spPr>
        <p:txBody>
          <a:bodyPr vert="horz" wrap="square" lIns="91417" tIns="45708" rIns="91417" bIns="4570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F86EC34B-DEF2-450B-9DCA-926F183E53E8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6210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14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78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41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04" algn="l" defTabSz="91432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23D0F7-00AC-4CFC-94C8-60295A2C0702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17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690761" indent="-2649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62944" indent="-2113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488735" indent="-2113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14525" indent="-2113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355632" indent="-2113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796738" indent="-2113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237845" indent="-2113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678951" indent="-2113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9D56615-F16B-425B-863D-1218D557CE5A}" type="slidenum">
              <a:rPr lang="de-CH" altLang="de-DE" smtClean="0">
                <a:solidFill>
                  <a:prstClr val="black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8</a:t>
            </a:fld>
            <a:endParaRPr lang="de-CH" altLang="de-D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398838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690761" indent="-26497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062944" indent="-2113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488735" indent="-2113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14525" indent="-2113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355632" indent="-2113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796738" indent="-2113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237845" indent="-2113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678951" indent="-21136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49D56615-F16B-425B-863D-1218D557CE5A}" type="slidenum">
              <a:rPr lang="de-CH" altLang="de-DE" smtClean="0">
                <a:solidFill>
                  <a:prstClr val="black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9</a:t>
            </a:fld>
            <a:endParaRPr lang="de-CH" altLang="de-DE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398838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300">
                <a:solidFill>
                  <a:schemeClr val="tx1"/>
                </a:solidFill>
                <a:latin typeface="Times New Roman" charset="0"/>
              </a:defRPr>
            </a:lvl1pPr>
            <a:lvl2pPr marL="716798" indent="-275692">
              <a:defRPr sz="2300">
                <a:solidFill>
                  <a:schemeClr val="tx1"/>
                </a:solidFill>
                <a:latin typeface="Times New Roman" charset="0"/>
              </a:defRPr>
            </a:lvl2pPr>
            <a:lvl3pPr marL="1102766" indent="-220553">
              <a:defRPr sz="2300">
                <a:solidFill>
                  <a:schemeClr val="tx1"/>
                </a:solidFill>
                <a:latin typeface="Times New Roman" charset="0"/>
              </a:defRPr>
            </a:lvl3pPr>
            <a:lvl4pPr marL="1543873" indent="-220553">
              <a:defRPr sz="2300">
                <a:solidFill>
                  <a:schemeClr val="tx1"/>
                </a:solidFill>
                <a:latin typeface="Times New Roman" charset="0"/>
              </a:defRPr>
            </a:lvl4pPr>
            <a:lvl5pPr marL="1984980" indent="-220553">
              <a:defRPr sz="2300">
                <a:solidFill>
                  <a:schemeClr val="tx1"/>
                </a:solidFill>
                <a:latin typeface="Times New Roman" charset="0"/>
              </a:defRPr>
            </a:lvl5pPr>
            <a:lvl6pPr marL="2426086" indent="-2205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</a:defRPr>
            </a:lvl6pPr>
            <a:lvl7pPr marL="2867193" indent="-2205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</a:defRPr>
            </a:lvl7pPr>
            <a:lvl8pPr marL="3308299" indent="-2205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</a:defRPr>
            </a:lvl8pPr>
            <a:lvl9pPr marL="3749406" indent="-220553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fld id="{E493EE7C-83DB-4BA4-939C-D51BEE459006}" type="slidenum">
              <a:rPr lang="de-CH" altLang="de-DE" sz="1200">
                <a:solidFill>
                  <a:prstClr val="black"/>
                </a:solidFill>
              </a:rPr>
              <a:pPr/>
              <a:t>11</a:t>
            </a:fld>
            <a:endParaRPr lang="de-CH" altLang="de-DE" sz="1200">
              <a:solidFill>
                <a:prstClr val="black"/>
              </a:solidFill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84550" y="592138"/>
            <a:ext cx="3176588" cy="23828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3946" y="3240152"/>
            <a:ext cx="7058746" cy="30725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39" indent="-27566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677" indent="-22053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748" indent="-22053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818" indent="-22053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5889" indent="-220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6960" indent="-220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030" indent="-220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101" indent="-220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1F4FB7-EC3A-48F3-BD5F-8BD5E604FB93}" type="slidenum">
              <a:rPr lang="de-CH" altLang="de-DE" sz="1200">
                <a:solidFill>
                  <a:prstClr val="black"/>
                </a:solidFill>
              </a:rPr>
              <a:pPr/>
              <a:t>13</a:t>
            </a:fld>
            <a:endParaRPr lang="de-CH" altLang="de-DE" sz="120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398838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1pPr>
            <a:lvl2pPr marL="716739" indent="-275669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2pPr>
            <a:lvl3pPr marL="1102677" indent="-22053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3pPr>
            <a:lvl4pPr marL="1543748" indent="-22053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4pPr>
            <a:lvl5pPr marL="1984818" indent="-220535" eaLnBrk="0" hangingPunct="0">
              <a:defRPr sz="2300">
                <a:solidFill>
                  <a:schemeClr val="tx1"/>
                </a:solidFill>
                <a:latin typeface="Times New Roman" pitchFamily="18" charset="0"/>
              </a:defRPr>
            </a:lvl5pPr>
            <a:lvl6pPr marL="2425889" indent="-220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6pPr>
            <a:lvl7pPr marL="2866960" indent="-220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7pPr>
            <a:lvl8pPr marL="3308030" indent="-220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8pPr>
            <a:lvl9pPr marL="3749101" indent="-22053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F4FBF16-EE8C-46D5-8356-37E5C53ABDAE}" type="slidenum">
              <a:rPr lang="de-CH" altLang="de-DE" sz="1200">
                <a:solidFill>
                  <a:prstClr val="black"/>
                </a:solidFill>
              </a:rPr>
              <a:pPr/>
              <a:t>15</a:t>
            </a:fld>
            <a:endParaRPr lang="de-CH" altLang="de-DE" sz="1200">
              <a:solidFill>
                <a:prstClr val="black"/>
              </a:solidFill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63900" y="509588"/>
            <a:ext cx="3398838" cy="25479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EC34B-DEF2-450B-9DCA-926F183E53E8}" type="slidenum">
              <a:rPr lang="de-CH" smtClean="0"/>
              <a:pPr>
                <a:defRPr/>
              </a:pPr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6680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6EC34B-DEF2-450B-9DCA-926F183E53E8}" type="slidenum">
              <a:rPr lang="de-CH" smtClean="0"/>
              <a:pPr>
                <a:defRPr/>
              </a:pPr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2542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8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8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F7B6EF56-CBC4-4488-871D-8219751E5AD8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56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209800" cy="6019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019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305DB806-4369-48D0-B454-05836CFF4740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716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6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83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7954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209800" cy="6019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019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46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3604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41368"/>
            <a:ext cx="2923520" cy="8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604793"/>
            <a:ext cx="3211552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29652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</a:defRPr>
            </a:lvl1pPr>
          </a:lstStyle>
          <a:p>
            <a:fld id="{40E92446-B799-4918-B17E-9001823CC316}" type="slidenum">
              <a:rPr lang="en-US" smtClean="0">
                <a:solidFill>
                  <a:srgbClr val="000000"/>
                </a:solidFill>
                <a:cs typeface="Arial" pitchFamily="34" charset="0"/>
              </a:rPr>
              <a:pPr/>
              <a:t>‹Nr.›</a:t>
            </a:fld>
            <a:endParaRPr lang="en-US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Klicken, um den Titel zu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94813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3"/>
          <p:cNvSpPr>
            <a:spLocks noGrp="1"/>
          </p:cNvSpPr>
          <p:nvPr>
            <p:ph sz="half" idx="2"/>
          </p:nvPr>
        </p:nvSpPr>
        <p:spPr>
          <a:xfrm>
            <a:off x="245907" y="1900802"/>
            <a:ext cx="4256862" cy="45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8000" rIns="46800" bIns="64800"/>
          <a:lstStyle>
            <a:lvl1pPr marL="0" indent="0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179388" indent="-177800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/>
              <a:buChar char="n"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355600" indent="-176213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Symbol"/>
              <a:buChar char="-"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547688" indent="-190500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Symbol"/>
              <a:buChar char="-"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715963" indent="-166688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Symbol"/>
              <a:buChar char="-"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 dirty="0" smtClean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4635692" y="1900802"/>
            <a:ext cx="4256862" cy="458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08000" rIns="46800" bIns="64800"/>
          <a:lstStyle>
            <a:lvl1pPr marL="0" indent="0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None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179388" indent="-177800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Wingdings"/>
              <a:buChar char="n"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355600" indent="-176213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Symbol"/>
              <a:buChar char="-"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547688" indent="-190500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Symbol"/>
              <a:buChar char="-"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715963" indent="-166688" algn="l" defTabSz="815780" rtl="0" eaLnBrk="1" fontAlgn="base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Symbol"/>
              <a:buChar char="-"/>
              <a:defRPr lang="en-GB" sz="1000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  <a:endParaRPr lang="en-GB" dirty="0" smtClean="0"/>
          </a:p>
        </p:txBody>
      </p:sp>
      <p:sp>
        <p:nvSpPr>
          <p:cNvPr id="16" name="Slide Header Placeholder"/>
          <p:cNvSpPr>
            <a:spLocks noGrp="1"/>
          </p:cNvSpPr>
          <p:nvPr>
            <p:ph type="title"/>
          </p:nvPr>
        </p:nvSpPr>
        <p:spPr>
          <a:xfrm>
            <a:off x="245907" y="58139"/>
            <a:ext cx="6646154" cy="7481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957263" rtl="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lang="en-GB" sz="1800" b="1" baseline="0" dirty="0">
                <a:solidFill>
                  <a:schemeClr val="tx1"/>
                </a:solidFill>
                <a:latin typeface="+mj-lt"/>
                <a:ea typeface="MS PGothic" pitchFamily="34" charset="-128"/>
                <a:cs typeface="Arial Unicode MS" pitchFamily="34" charset="-128"/>
              </a:defRPr>
            </a:lvl1pPr>
          </a:lstStyle>
          <a:p>
            <a:r>
              <a:rPr lang="de-CH" smtClean="0"/>
              <a:t>Mastertitelformat bearbeiten</a:t>
            </a:r>
            <a:endParaRPr lang="en-GB" dirty="0"/>
          </a:p>
        </p:txBody>
      </p:sp>
      <p:sp>
        <p:nvSpPr>
          <p:cNvPr id="17" name="Subheader Placeholder"/>
          <p:cNvSpPr>
            <a:spLocks noGrp="1"/>
          </p:cNvSpPr>
          <p:nvPr>
            <p:ph type="body" sz="quarter" idx="14"/>
          </p:nvPr>
        </p:nvSpPr>
        <p:spPr>
          <a:xfrm>
            <a:off x="245910" y="6525344"/>
            <a:ext cx="7908923" cy="231856"/>
          </a:xfrm>
          <a:prstGeom prst="rect">
            <a:avLst/>
          </a:prstGeom>
        </p:spPr>
        <p:txBody>
          <a:bodyPr lIns="0" tIns="0" rIns="0" bIns="0" anchor="b" anchorCtr="0"/>
          <a:lstStyle>
            <a:lvl1pPr marL="228600" indent="-228600"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lang="en-GB" sz="700" i="1" baseline="0" dirty="0" smtClean="0">
                <a:solidFill>
                  <a:schemeClr val="tx1"/>
                </a:solidFill>
                <a:latin typeface="+mn-lt"/>
                <a:ea typeface="MS PGothic" pitchFamily="34" charset="-128"/>
                <a:cs typeface="Arial Unicode MS" pitchFamily="34" charset="-128"/>
              </a:defRPr>
            </a:lvl1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245908" y="1202400"/>
            <a:ext cx="8649969" cy="42840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0"/>
              </a:spcBef>
              <a:spcAft>
                <a:spcPts val="0"/>
              </a:spcAft>
              <a:defRPr sz="1400" b="1" baseline="0">
                <a:latin typeface="+mj-lt"/>
                <a:ea typeface="MS PGothic" pitchFamily="34" charset="-128"/>
              </a:defRPr>
            </a:lvl1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5907" y="1684068"/>
            <a:ext cx="4256862" cy="216000"/>
          </a:xfrm>
          <a:prstGeom prst="callout1">
            <a:avLst>
              <a:gd name="adj1" fmla="val 100536"/>
              <a:gd name="adj2" fmla="val 99996"/>
              <a:gd name="adj3" fmla="val 100706"/>
              <a:gd name="adj4" fmla="val 0"/>
            </a:avLst>
          </a:prstGeom>
          <a:noFill/>
          <a:ln w="19050">
            <a:solidFill>
              <a:schemeClr val="accent2"/>
            </a:solidFill>
            <a:headEnd/>
            <a:tailEnd/>
          </a:ln>
        </p:spPr>
        <p:txBody>
          <a:bodyPr lIns="0" tIns="0" rIns="0" bIns="36000" anchor="b" anchorCtr="0"/>
          <a:lstStyle>
            <a:lvl1pPr marL="0" indent="0" algn="l" defTabSz="81578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CC3300"/>
              </a:buClr>
              <a:buNone/>
              <a:defRPr lang="en-US" sz="1200" b="1" kern="1200" baseline="0" dirty="0" smtClean="0">
                <a:ln>
                  <a:noFill/>
                </a:ln>
                <a:solidFill>
                  <a:schemeClr val="accent2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0"/>
          </p:nvPr>
        </p:nvSpPr>
        <p:spPr>
          <a:xfrm>
            <a:off x="4635714" y="1684068"/>
            <a:ext cx="4256862" cy="216000"/>
          </a:xfrm>
          <a:prstGeom prst="callout1">
            <a:avLst>
              <a:gd name="adj1" fmla="val 100536"/>
              <a:gd name="adj2" fmla="val 99996"/>
              <a:gd name="adj3" fmla="val 100706"/>
              <a:gd name="adj4" fmla="val 0"/>
            </a:avLst>
          </a:prstGeom>
          <a:noFill/>
          <a:ln w="19050">
            <a:solidFill>
              <a:schemeClr val="accent2"/>
            </a:solidFill>
            <a:headEnd/>
            <a:tailEnd/>
          </a:ln>
        </p:spPr>
        <p:txBody>
          <a:bodyPr lIns="0" tIns="0" rIns="0" bIns="36000" anchor="b" anchorCtr="0"/>
          <a:lstStyle>
            <a:lvl1pPr marL="0" indent="0" algn="l" defTabSz="81578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CC3300"/>
              </a:buClr>
              <a:buNone/>
              <a:defRPr lang="en-US" sz="1200" b="1" kern="1200" baseline="0" dirty="0" smtClean="0">
                <a:ln>
                  <a:noFill/>
                </a:ln>
                <a:solidFill>
                  <a:schemeClr val="accent2"/>
                </a:solidFill>
                <a:latin typeface="Arial" charset="0"/>
                <a:ea typeface="MS PGothic" pitchFamily="34" charset="-128"/>
                <a:cs typeface="+mn-cs"/>
              </a:defRPr>
            </a:lvl1pPr>
            <a:lvl2pPr marL="389626" indent="0">
              <a:buNone/>
              <a:defRPr sz="1700" b="1"/>
            </a:lvl2pPr>
            <a:lvl3pPr marL="779252" indent="0">
              <a:buNone/>
              <a:defRPr sz="1500" b="1"/>
            </a:lvl3pPr>
            <a:lvl4pPr marL="1168878" indent="0">
              <a:buNone/>
              <a:defRPr sz="1400" b="1"/>
            </a:lvl4pPr>
            <a:lvl5pPr marL="1558503" indent="0">
              <a:buNone/>
              <a:defRPr sz="1400" b="1"/>
            </a:lvl5pPr>
            <a:lvl6pPr marL="1948129" indent="0">
              <a:buNone/>
              <a:defRPr sz="1400" b="1"/>
            </a:lvl6pPr>
            <a:lvl7pPr marL="2337755" indent="0">
              <a:buNone/>
              <a:defRPr sz="1400" b="1"/>
            </a:lvl7pPr>
            <a:lvl8pPr marL="2727381" indent="0">
              <a:buNone/>
              <a:defRPr sz="1400" b="1"/>
            </a:lvl8pPr>
            <a:lvl9pPr marL="3117007" indent="0">
              <a:buNone/>
              <a:defRPr sz="1400" b="1"/>
            </a:lvl9pPr>
          </a:lstStyle>
          <a:p>
            <a:pPr lvl="0"/>
            <a:r>
              <a:rPr lang="de-CH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974613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51471"/>
            <a:ext cx="87936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lvl="0"/>
            <a:r>
              <a:rPr lang="de-DE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de-DE">
                <a:cs typeface="Arial" pitchFamily="34" charset="0"/>
              </a:rPr>
              <a:t>13.7.12</a:t>
            </a:r>
            <a:endParaRPr lang="en-US">
              <a:cs typeface="Arial" pitchFamily="34" charset="0"/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0"/>
            <a:ext cx="3211512" cy="10953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4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  <a:ea typeface="+mn-ea"/>
              </a:defRPr>
            </a:lvl1pPr>
          </a:lstStyle>
          <a:p>
            <a:pPr>
              <a:defRPr/>
            </a:pPr>
            <a:fld id="{003115E0-3459-4130-BD44-4E2214724672}" type="slidenum">
              <a:rPr lang="en-US">
                <a:cs typeface="Arial" pitchFamily="34" charset="0"/>
              </a:rPr>
              <a:pPr>
                <a:defRPr/>
              </a:pPr>
              <a:t>‹Nr.›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62862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/>
            </a:lvl1pPr>
          </a:lstStyle>
          <a:p>
            <a:pPr>
              <a:defRPr/>
            </a:pPr>
            <a:fld id="{ABAB6079-A276-4C6E-9B78-CA647BD3FB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19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-15246" y="6553200"/>
            <a:ext cx="20621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400" smtClean="0">
                <a:solidFill>
                  <a:srgbClr val="000000"/>
                </a:solidFill>
              </a:rPr>
              <a:t>März 2014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47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51038" tIns="25519" rIns="51038" bIns="25519" anchor="ctr"/>
          <a:lstStyle/>
          <a:p>
            <a:endParaRPr lang="de-CH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71776" y="71756"/>
            <a:ext cx="4414206" cy="478376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3081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DA0F7C48-025C-49C9-A952-A1D572AD61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1973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1A9E0320-48FB-4E14-AC6A-E77F029E8C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575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5240329F-6A01-4B29-8091-56FF2CCD1F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21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A456853B-825B-4883-B896-574BF2A1FE5B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14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de-CH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2"/>
            <a:ext cx="723900" cy="365125"/>
          </a:xfrm>
          <a:prstGeom prst="rect">
            <a:avLst/>
          </a:prstGeom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4E359458-C879-4E6C-9E79-1F34911EEF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40"/>
            <a:ext cx="2381250" cy="365125"/>
          </a:xfrm>
          <a:prstGeom prst="rect">
            <a:avLst/>
          </a:prstGeom>
        </p:spPr>
        <p:txBody>
          <a:bodyPr vert="horz" lIns="91433" tIns="45716" rIns="0" bIns="45716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EMS-Gruppenpräsentation, November 2009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8499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de-CH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2"/>
            <a:ext cx="723900" cy="365125"/>
          </a:xfrm>
          <a:prstGeom prst="rect">
            <a:avLst/>
          </a:prstGeom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7D9B71CA-CB97-4619-90AD-8081ECDBF5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40"/>
            <a:ext cx="2381250" cy="365125"/>
          </a:xfrm>
          <a:prstGeom prst="rect">
            <a:avLst/>
          </a:prstGeom>
        </p:spPr>
        <p:txBody>
          <a:bodyPr vert="horz" lIns="91433" tIns="45716" rIns="0" bIns="45716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EMS-Gruppenpräsentation, November 2009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549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33" tIns="45716" rIns="91433" bIns="45716" anchor="ctr"/>
          <a:lstStyle/>
          <a:p>
            <a:endParaRPr lang="de-CH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2"/>
            <a:ext cx="723900" cy="365125"/>
          </a:xfrm>
          <a:prstGeom prst="rect">
            <a:avLst/>
          </a:prstGeom>
        </p:spPr>
        <p:txBody>
          <a:bodyPr vert="horz" wrap="square" lIns="91433" tIns="45716" rIns="91433" bIns="4571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7EBA7C07-9343-419C-AC7B-8FAFEFA40D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40"/>
            <a:ext cx="2381250" cy="365125"/>
          </a:xfrm>
          <a:prstGeom prst="rect">
            <a:avLst/>
          </a:prstGeom>
        </p:spPr>
        <p:txBody>
          <a:bodyPr vert="horz" lIns="91433" tIns="45716" rIns="0" bIns="45716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EMS-Gruppenpräsentation, November 2009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9799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/>
            </a:lvl1pPr>
          </a:lstStyle>
          <a:p>
            <a:pPr>
              <a:defRPr/>
            </a:pPr>
            <a:fld id="{ABAB6079-A276-4C6E-9B78-CA647BD3FB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823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-15246" y="6553200"/>
            <a:ext cx="20621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400" smtClean="0">
                <a:solidFill>
                  <a:srgbClr val="000000"/>
                </a:solidFill>
              </a:rPr>
              <a:t>März 2014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2827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DA0F7C48-025C-49C9-A952-A1D572AD61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17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51038" tIns="25519" rIns="51038" bIns="25519" anchor="ctr"/>
          <a:lstStyle/>
          <a:p>
            <a:endParaRPr lang="de-CH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71776" y="71756"/>
            <a:ext cx="4414206" cy="478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DE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8072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1A9E0320-48FB-4E14-AC6A-E77F029E8C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838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5240329F-6A01-4B29-8091-56FF2CCD1F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994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/>
            </a:lvl1pPr>
          </a:lstStyle>
          <a:p>
            <a:pPr>
              <a:defRPr/>
            </a:pPr>
            <a:fld id="{ABAB6079-A276-4C6E-9B78-CA647BD3FB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0136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-15246" y="6553200"/>
            <a:ext cx="20621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400" smtClean="0">
                <a:solidFill>
                  <a:srgbClr val="000000"/>
                </a:solidFill>
              </a:rPr>
              <a:t>März 2014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989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DA0F7C48-025C-49C9-A952-A1D572AD61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45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1A9E0320-48FB-4E14-AC6A-E77F029E8C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513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5240329F-6A01-4B29-8091-56FF2CCD1F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6152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800"/>
            </a:lvl1pPr>
          </a:lstStyle>
          <a:p>
            <a:pPr>
              <a:defRPr/>
            </a:pPr>
            <a:fld id="{ABAB6079-A276-4C6E-9B78-CA647BD3FB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2069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-15246" y="6553200"/>
            <a:ext cx="2062163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z="1400" smtClean="0">
                <a:solidFill>
                  <a:srgbClr val="000000"/>
                </a:solidFill>
              </a:rPr>
              <a:t>März 2014</a:t>
            </a:r>
            <a:endParaRPr lang="de-D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7348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DA0F7C48-025C-49C9-A952-A1D572AD61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81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692696"/>
            <a:ext cx="9144000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328" tIns="40669" rIns="81328" bIns="40669" numCol="1" rtlCol="0" anchor="t" anchorCtr="0" compatLnSpc="1">
            <a:prstTxWarp prst="textNoShape">
              <a:avLst/>
            </a:prstTxWarp>
          </a:bodyPr>
          <a:lstStyle/>
          <a:p>
            <a:pPr defTabSz="813279" eaLnBrk="0" hangingPunct="0"/>
            <a:endParaRPr lang="de-CH" sz="2100" smtClean="0">
              <a:solidFill>
                <a:srgbClr val="000000"/>
              </a:solidFill>
            </a:endParaRPr>
          </a:p>
        </p:txBody>
      </p:sp>
      <p:sp>
        <p:nvSpPr>
          <p:cNvPr id="5" name="Rechteck 4"/>
          <p:cNvSpPr/>
          <p:nvPr userDrawn="1"/>
        </p:nvSpPr>
        <p:spPr bwMode="auto">
          <a:xfrm>
            <a:off x="6920137" y="6134523"/>
            <a:ext cx="2223864" cy="71169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81328" tIns="40669" rIns="81328" bIns="40669" numCol="1" rtlCol="0" anchor="t" anchorCtr="0" compatLnSpc="1">
            <a:prstTxWarp prst="textNoShape">
              <a:avLst/>
            </a:prstTxWarp>
          </a:bodyPr>
          <a:lstStyle/>
          <a:p>
            <a:pPr defTabSz="813279" eaLnBrk="0" hangingPunct="0"/>
            <a:endParaRPr lang="de-CH" sz="21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4833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1A9E0320-48FB-4E14-AC6A-E77F029E8C0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7167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1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144000" y="108000"/>
            <a:ext cx="8856000" cy="72000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0"/>
          </p:nvPr>
        </p:nvSpPr>
        <p:spPr>
          <a:xfrm>
            <a:off x="4210050" y="6356351"/>
            <a:ext cx="7239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de-DE"/>
              <a:t>Seite </a:t>
            </a:r>
            <a:fld id="{5240329F-6A01-4B29-8091-56FF2CCD1FC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5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179388" y="6345239"/>
            <a:ext cx="2381250" cy="365125"/>
          </a:xfrm>
          <a:prstGeom prst="rect">
            <a:avLst/>
          </a:prstGeom>
        </p:spPr>
        <p:txBody>
          <a:bodyPr vert="horz" lIns="91440" tIns="45720" rIns="0" bIns="45720" rtlCol="0" anchor="b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>
                    <a:tint val="75000"/>
                  </a:srgbClr>
                </a:solidFill>
              </a:rPr>
              <a:t>März 2014</a:t>
            </a:r>
            <a:endParaRPr lang="de-DE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3076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152400" y="990600"/>
            <a:ext cx="4349262" cy="5105400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2338" y="990600"/>
            <a:ext cx="4349262" cy="5105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EA1E651F-D006-445B-9655-A6B0D7B7A0C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237586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51042" tIns="25521" rIns="51042" bIns="25521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4" name="Grafik 6" descr="EMS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6124575"/>
            <a:ext cx="10715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71776" y="71756"/>
            <a:ext cx="4414206" cy="478376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194979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51042" tIns="25521" rIns="51042" bIns="25521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4" name="Grafik 6" descr="EMS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6124575"/>
            <a:ext cx="10715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71776" y="71756"/>
            <a:ext cx="4414206" cy="478376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75372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1" tIns="45676" rIns="91341" bIns="45676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" name="Picture 11" descr="V:\Allg\Logos\UB-Logos\EMS\BMP\EM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6229350"/>
            <a:ext cx="1143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0"/>
            <a:ext cx="3211512" cy="109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 altLang="de-DE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3"/>
            <a:ext cx="2133600" cy="107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fld id="{5FF2D1D3-5113-439E-A704-EA5C38FBBC95}" type="slidenum">
              <a:rPr lang="en-US" altLang="de-DE" smtClean="0">
                <a:solidFill>
                  <a:srgbClr val="000000"/>
                </a:solidFill>
                <a:latin typeface="Times New Roman" charset="0"/>
              </a:rPr>
              <a:pPr eaLnBrk="0" hangingPunct="0"/>
              <a:t>‹Nr.›</a:t>
            </a:fld>
            <a:endParaRPr lang="en-US" altLang="de-DE" smtClean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4691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70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5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9"/>
            <a:ext cx="8839200" cy="685800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DB736C-D589-4CCB-8A7E-7EEF98C28E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31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20" y="117475"/>
            <a:ext cx="8837613" cy="685800"/>
          </a:xfrm>
          <a:prstGeom prst="rect">
            <a:avLst/>
          </a:prstGeom>
        </p:spPr>
        <p:txBody>
          <a:bodyPr lIns="91278" tIns="45648" rIns="91278" bIns="45648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4D5A-FA09-461C-AFAE-41AB972BEDCF}" type="slidenum">
              <a:rPr lang="de-CH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74326"/>
      </p:ext>
    </p:extLst>
  </p:cSld>
  <p:clrMapOvr>
    <a:masterClrMapping/>
  </p:clrMapOvr>
  <p:transition>
    <p:wipe dir="r"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669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0D1C72D-73B5-4D21-985B-32273BA534B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206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5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9"/>
            <a:ext cx="8839200" cy="685800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DB736C-D589-4CCB-8A7E-7EEF98C28E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6105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20" y="117475"/>
            <a:ext cx="8837613" cy="685800"/>
          </a:xfrm>
          <a:prstGeom prst="rect">
            <a:avLst/>
          </a:prstGeom>
        </p:spPr>
        <p:txBody>
          <a:bodyPr lIns="91278" tIns="45648" rIns="91278" bIns="45648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4D5A-FA09-461C-AFAE-41AB972BEDCF}" type="slidenum">
              <a:rPr lang="de-CH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91513"/>
      </p:ext>
    </p:extLst>
  </p:cSld>
  <p:clrMapOvr>
    <a:masterClrMapping/>
  </p:clrMapOvr>
  <p:transition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381000" y="914400"/>
            <a:ext cx="84582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5" descr="A:\EMS_CHEM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765" y="5943601"/>
            <a:ext cx="108743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Klicken Sie, um das Format des Untertitel-Masters zu bearbeiten.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82260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1395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1548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7955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0051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298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24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992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45"/>
            <a:ext cx="8856984" cy="5256584"/>
          </a:xfrm>
          <a:prstGeom prst="rect">
            <a:avLst/>
          </a:prstGeom>
        </p:spPr>
        <p:txBody>
          <a:bodyPr lIns="91342" tIns="45676" rIns="91342" bIns="4567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2" y="76211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588F4B4-190A-4475-93A8-B7802EEC115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3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6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092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10904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209800" cy="6019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019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2086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2179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  <a:prstGeom prst="rect">
            <a:avLst/>
          </a:prstGeo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  <a:prstGeom prst="rect">
            <a:avLst/>
          </a:prstGeo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7739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51042" tIns="25521" rIns="51042" bIns="25521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4" name="Grafik 6" descr="EMS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6124575"/>
            <a:ext cx="10715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71776" y="71756"/>
            <a:ext cx="4414206" cy="478376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312521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51042" tIns="25521" rIns="51042" bIns="25521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4" name="Grafik 6" descr="EMS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6124575"/>
            <a:ext cx="10715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71776" y="71756"/>
            <a:ext cx="4414206" cy="478376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64803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1" tIns="45676" rIns="91341" bIns="45676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" name="Picture 11" descr="V:\Allg\Logos\UB-Logos\EMS\BMP\EM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6229350"/>
            <a:ext cx="1143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0"/>
            <a:ext cx="3211512" cy="109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 altLang="de-DE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3"/>
            <a:ext cx="2133600" cy="107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fld id="{5FF2D1D3-5113-439E-A704-EA5C38FBBC95}" type="slidenum">
              <a:rPr lang="en-US" altLang="de-DE" smtClean="0">
                <a:solidFill>
                  <a:srgbClr val="000000"/>
                </a:solidFill>
                <a:latin typeface="Times New Roman" charset="0"/>
              </a:rPr>
              <a:pPr eaLnBrk="0" hangingPunct="0"/>
              <a:t>‹Nr.›</a:t>
            </a:fld>
            <a:endParaRPr lang="en-US" altLang="de-DE" smtClean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2231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953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5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9"/>
            <a:ext cx="8839200" cy="685800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DB736C-D589-4CCB-8A7E-7EEF98C28E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93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27011"/>
            <a:ext cx="8712968" cy="70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sz="3000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343400"/>
          </a:xfrm>
          <a:prstGeom prst="rect">
            <a:avLst/>
          </a:prstGeom>
        </p:spPr>
        <p:txBody>
          <a:bodyPr lIns="91342" tIns="45676" rIns="91342" bIns="45676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rgbClr val="000000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EMS-GRIVORY Europa / Economic Update / 31. März 2012 / DUP      NUR FÜR INTERNEN GEBRAUCH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665088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20" y="117475"/>
            <a:ext cx="8837613" cy="685800"/>
          </a:xfrm>
          <a:prstGeom prst="rect">
            <a:avLst/>
          </a:prstGeom>
        </p:spPr>
        <p:txBody>
          <a:bodyPr lIns="91278" tIns="45648" rIns="91278" bIns="45648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4D5A-FA09-461C-AFAE-41AB972BEDCF}" type="slidenum">
              <a:rPr lang="de-CH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177"/>
      </p:ext>
    </p:extLst>
  </p:cSld>
  <p:clrMapOvr>
    <a:masterClrMapping/>
  </p:clrMapOvr>
  <p:transition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41368"/>
            <a:ext cx="2923520" cy="8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604793"/>
            <a:ext cx="3211552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29652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</a:defRPr>
            </a:lvl1pPr>
          </a:lstStyle>
          <a:p>
            <a:fld id="{40E92446-B799-4918-B17E-9001823CC316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Klicken, um den Titel zu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5409389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41368"/>
            <a:ext cx="2923520" cy="8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604793"/>
            <a:ext cx="3211552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29652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</a:defRPr>
            </a:lvl1pPr>
          </a:lstStyle>
          <a:p>
            <a:fld id="{40E92446-B799-4918-B17E-9001823CC316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Klicken, um den Titel zu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07516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8073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5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9"/>
            <a:ext cx="8839200" cy="685800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DB736C-D589-4CCB-8A7E-7EEF98C28E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366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20" y="117475"/>
            <a:ext cx="8837613" cy="685800"/>
          </a:xfrm>
          <a:prstGeom prst="rect">
            <a:avLst/>
          </a:prstGeom>
        </p:spPr>
        <p:txBody>
          <a:bodyPr lIns="91278" tIns="45648" rIns="91278" bIns="45648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4D5A-FA09-461C-AFAE-41AB972BEDCF}" type="slidenum">
              <a:rPr lang="de-CH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008675"/>
      </p:ext>
    </p:extLst>
  </p:cSld>
  <p:clrMapOvr>
    <a:masterClrMapping/>
  </p:clrMapOvr>
  <p:transition>
    <p:wipe dir="r"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 eaLnBrk="1" hangingPunct="1">
              <a:defRPr sz="8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 algn="l" eaLnBrk="1" hangingPunct="1">
              <a:defRPr sz="8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</p:spPr>
        <p:txBody>
          <a:bodyPr/>
          <a:lstStyle>
            <a:lvl1pPr algn="ctr" eaLnBrk="1" hangingPunct="1">
              <a:defRPr sz="8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8C3C6ED-7574-4F97-8320-E4173683EEC5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4390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EMS Gruppenpräsentation</a:t>
            </a:r>
          </a:p>
          <a:p>
            <a:pPr>
              <a:defRPr/>
            </a:pPr>
            <a:r>
              <a:rPr lang="de-DE">
                <a:solidFill>
                  <a:srgbClr val="000000"/>
                </a:solidFill>
              </a:rPr>
              <a:t>Seite </a:t>
            </a:r>
            <a:fld id="{529FB6B4-010C-4A28-95AD-AD8803C4265F}" type="slidenum">
              <a:rPr lang="de-DE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DE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906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" y="6629400"/>
            <a:ext cx="4338929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de-DE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5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85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45"/>
            <a:ext cx="8856984" cy="5256584"/>
          </a:xfrm>
          <a:prstGeom prst="rect">
            <a:avLst/>
          </a:prstGeom>
        </p:spPr>
        <p:txBody>
          <a:bodyPr lIns="91342" tIns="45676" rIns="91342" bIns="4567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2" y="76211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sz="3000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 lIns="91342" tIns="45676" rIns="91342" bIns="45676" anchor="t"/>
          <a:lstStyle>
            <a:lvl1pPr>
              <a:defRPr sz="8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 lIns="91342" tIns="45676" rIns="91342" bIns="45676" anchor="t"/>
          <a:lstStyle>
            <a:lvl1pPr>
              <a:defRPr sz="800">
                <a:latin typeface="Times New Roman" pitchFamily="18" charset="0"/>
              </a:defRPr>
            </a:lvl1pPr>
          </a:lstStyle>
          <a:p>
            <a:pPr>
              <a:defRPr/>
            </a:pPr>
            <a:fld id="{A3A35503-2BA7-44CF-A381-27C45742BE9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17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5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9"/>
            <a:ext cx="8839200" cy="685800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4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DB736C-D589-4CCB-8A7E-7EEF98C28E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9655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20" y="117475"/>
            <a:ext cx="8837613" cy="685800"/>
          </a:xfrm>
          <a:prstGeom prst="rect">
            <a:avLst/>
          </a:prstGeom>
        </p:spPr>
        <p:txBody>
          <a:bodyPr lIns="91278" tIns="45648" rIns="91278" bIns="45648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34D5A-FA09-461C-AFAE-41AB972BEDCF}" type="slidenum">
              <a:rPr lang="de-CH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41648"/>
      </p:ext>
    </p:extLst>
  </p:cSld>
  <p:clrMapOvr>
    <a:masterClrMapping/>
  </p:clrMapOvr>
  <p:transition>
    <p:wipe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70520"/>
            <a:ext cx="87936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1FA506E1-FDAE-4649-A94A-42F22F9A2947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8"/>
          <p:cNvSpPr>
            <a:spLocks noChangeShapeType="1"/>
          </p:cNvSpPr>
          <p:nvPr userDrawn="1"/>
        </p:nvSpPr>
        <p:spPr bwMode="auto">
          <a:xfrm flipV="1">
            <a:off x="41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071" tIns="45556" rIns="91071" bIns="45556" anchor="ctr"/>
          <a:lstStyle/>
          <a:p>
            <a:pPr defTabSz="911921"/>
            <a:endParaRPr lang="de-CH" sz="18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7894679" y="6232525"/>
          <a:ext cx="11430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938" name="Photo Editor Photo" r:id="rId3" imgW="15400000" imgH="6354062" progId="MSPhotoEd.3">
                  <p:embed/>
                </p:oleObj>
              </mc:Choice>
              <mc:Fallback>
                <p:oleObj name="Photo Editor Photo" r:id="rId3" imgW="15400000" imgH="63540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679" y="6232525"/>
                        <a:ext cx="11430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938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708441" y="6705649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F861782-F5EC-46DD-BBF7-ECB108790FEE}" type="slidenum">
              <a:rPr lang="de-CH">
                <a:solidFill>
                  <a:srgbClr val="000000"/>
                </a:solidFill>
              </a:rPr>
              <a:pPr/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7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8"/>
          <p:cNvSpPr>
            <a:spLocks noChangeShapeType="1"/>
          </p:cNvSpPr>
          <p:nvPr userDrawn="1"/>
        </p:nvSpPr>
        <p:spPr bwMode="auto">
          <a:xfrm flipV="1">
            <a:off x="41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071" tIns="45556" rIns="91071" bIns="45556" anchor="ctr"/>
          <a:lstStyle/>
          <a:p>
            <a:pPr defTabSz="911921"/>
            <a:endParaRPr lang="de-CH" sz="18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7894679" y="6232525"/>
          <a:ext cx="11430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2" name="Photo Editor Photo" r:id="rId3" imgW="15400000" imgH="6354062" progId="MSPhotoEd.3">
                  <p:embed/>
                </p:oleObj>
              </mc:Choice>
              <mc:Fallback>
                <p:oleObj name="Photo Editor Photo" r:id="rId3" imgW="15400000" imgH="63540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679" y="6232525"/>
                        <a:ext cx="11430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938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1143041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41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708441" y="6705649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21383D7-4F38-44BB-A892-1C2910075E0A}" type="slidenum">
              <a:rPr lang="de-CH">
                <a:solidFill>
                  <a:srgbClr val="000000"/>
                </a:solidFill>
              </a:rPr>
              <a:pPr/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7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77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41" y="76241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5FD310C2-0C37-4793-970D-68437D83810E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316" y="6434187"/>
            <a:ext cx="1512888" cy="30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1" tIns="45556" rIns="91071" bIns="455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921">
              <a:defRPr/>
            </a:pPr>
            <a:r>
              <a:rPr lang="de-CH" sz="1400" b="1" smtClean="0">
                <a:solidFill>
                  <a:srgbClr val="000000"/>
                </a:solidFill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6C7CE210-BEC4-49DA-A28E-5C39F2117996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15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316" y="6434187"/>
            <a:ext cx="1512888" cy="30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1" tIns="45556" rIns="91071" bIns="455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921">
              <a:defRPr/>
            </a:pPr>
            <a:r>
              <a:rPr lang="de-CH" sz="1400" b="1" smtClean="0">
                <a:solidFill>
                  <a:srgbClr val="000000"/>
                </a:solidFill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001BC2A3-0AC7-46F0-BE79-42A2EA297B4C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2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316" y="6434187"/>
            <a:ext cx="1512888" cy="30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1" tIns="45556" rIns="91071" bIns="4555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921">
              <a:defRPr/>
            </a:pPr>
            <a:r>
              <a:rPr lang="de-CH" sz="1400" b="1" smtClean="0">
                <a:solidFill>
                  <a:srgbClr val="000000"/>
                </a:solidFill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67DFD1A2-C9B8-4890-AF07-E7584E50550B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5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77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41" y="76241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AAFFE990-CF36-489B-BBA7-877303C2AA2A}" type="slidenum">
              <a:rPr lang="en-US">
                <a:solidFill>
                  <a:srgbClr val="000000"/>
                </a:solidFill>
              </a:rPr>
              <a:pPr/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24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36"/>
            <a:ext cx="8856984" cy="5256584"/>
          </a:xfrm>
          <a:prstGeom prst="rect">
            <a:avLst/>
          </a:prstGeom>
        </p:spPr>
        <p:txBody>
          <a:bodyPr lIns="91433" tIns="45716" rIns="91433" bIns="4571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sz="3000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DCC8078-B415-4F71-AF7F-1B94D5F808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396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77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41" y="76241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DE" smtClean="0"/>
              <a:t>März 2014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</a:pPr>
            <a:endParaRPr lang="en-US"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63DCF330-B059-45F7-B018-C4B4A295AA5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0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77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41" y="76241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 algn="l">
              <a:defRPr sz="800" b="0" dirty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 algn="l">
              <a:defRPr sz="800" b="0" dirty="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 algn="ctr">
              <a:defRPr sz="8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008FEA1-3E58-41B1-9F7B-479C278881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1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516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19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5000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562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185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52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622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1847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sz="300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152400" y="990600"/>
            <a:ext cx="4349262" cy="5105400"/>
          </a:xfrm>
          <a:prstGeom prst="rect">
            <a:avLst/>
          </a:prstGeom>
        </p:spPr>
        <p:txBody>
          <a:bodyPr lIns="91433" tIns="45716" rIns="91433" bIns="45716"/>
          <a:lstStyle/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2338" y="990600"/>
            <a:ext cx="4349262" cy="5105400"/>
          </a:xfrm>
          <a:prstGeom prst="rect">
            <a:avLst/>
          </a:prstGeom>
        </p:spPr>
        <p:txBody>
          <a:bodyPr lIns="91433" tIns="45716" rIns="91433" bIns="45716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Seite </a:t>
            </a:r>
            <a:fld id="{DFFF09E1-C899-48B6-BBAE-CD0FC9011458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87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2367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057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7073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11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778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1937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941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784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643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47" y="117475"/>
            <a:ext cx="8837613" cy="685800"/>
          </a:xfrm>
          <a:prstGeom prst="rect">
            <a:avLst/>
          </a:prstGeom>
        </p:spPr>
        <p:txBody>
          <a:bodyPr lIns="91017" tIns="45532" rIns="91017" bIns="45532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708441" y="6705649"/>
            <a:ext cx="2133600" cy="107951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2D447F44-95D4-4A27-9499-74B8C67F950E}" type="slidenum">
              <a:rPr lang="de-CH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3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4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2" indent="0">
              <a:buNone/>
              <a:defRPr sz="1800"/>
            </a:lvl2pPr>
            <a:lvl3pPr marL="914326" indent="0">
              <a:buNone/>
              <a:defRPr sz="1600"/>
            </a:lvl3pPr>
            <a:lvl4pPr marL="1371488" indent="0">
              <a:buNone/>
              <a:defRPr sz="1400"/>
            </a:lvl4pPr>
            <a:lvl5pPr marL="1828652" indent="0">
              <a:buNone/>
              <a:defRPr sz="1400"/>
            </a:lvl5pPr>
            <a:lvl6pPr marL="2285814" indent="0">
              <a:buNone/>
              <a:defRPr sz="1400"/>
            </a:lvl6pPr>
            <a:lvl7pPr marL="2742978" indent="0">
              <a:buNone/>
              <a:defRPr sz="1400"/>
            </a:lvl7pPr>
            <a:lvl8pPr marL="3200141" indent="0">
              <a:buNone/>
              <a:defRPr sz="1400"/>
            </a:lvl8pPr>
            <a:lvl9pPr marL="3657304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C41624DF-114D-4704-8339-A2EAB2CF80D4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550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340D99B-3D3C-45F5-9ECB-4B261271BB9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02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914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68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32" y="76232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707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70520"/>
            <a:ext cx="8793661" cy="838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417" y="6742113"/>
            <a:ext cx="2924175" cy="87312"/>
          </a:xfrm>
        </p:spPr>
        <p:txBody>
          <a:bodyPr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 lIns="91188" tIns="45608" rIns="91188" bIns="45608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28" y="6729421"/>
            <a:ext cx="2133600" cy="107951"/>
          </a:xfrm>
          <a:prstGeom prst="rect">
            <a:avLst/>
          </a:prstGeom>
        </p:spPr>
        <p:txBody>
          <a:bodyPr lIns="91188" tIns="45608" rIns="91188" bIns="45608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B631E89-979A-4222-8120-2617DD212A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1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80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44" y="76244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430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März 2014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  <a:prstGeom prst="rect">
            <a:avLst/>
          </a:prstGeo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41" y="6729421"/>
            <a:ext cx="2133600" cy="107951"/>
          </a:xfrm>
          <a:prstGeom prst="rect">
            <a:avLst/>
          </a:prstGeom>
        </p:spPr>
        <p:txBody>
          <a:bodyPr/>
          <a:lstStyle>
            <a:lvl1pPr algn="ctr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DFBD523-64FB-4734-943C-7AF556868D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8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9"/>
          </a:xfrm>
          <a:prstGeom prst="rect">
            <a:avLst/>
          </a:prstGeo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853357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8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5916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4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8"/>
            <a:ext cx="8839200" cy="685800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8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3"/>
            <a:ext cx="2133600" cy="10795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DB736C-D589-4CCB-8A7E-7EEF98C28E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969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8"/>
          </a:xfrm>
        </p:spPr>
        <p:txBody>
          <a:bodyPr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889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4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8"/>
            <a:ext cx="8839200" cy="685800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0"/>
            <a:ext cx="3211512" cy="109538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3"/>
            <a:ext cx="2133600" cy="107950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CDB736C-D589-4CCB-8A7E-7EEF98C28E5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0874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C230C1E9-D55F-4175-A275-64BE1ABD964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9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45"/>
            <a:ext cx="8856984" cy="5256584"/>
          </a:xfrm>
          <a:prstGeom prst="rect">
            <a:avLst/>
          </a:prstGeom>
        </p:spPr>
        <p:txBody>
          <a:bodyPr lIns="91342" tIns="45676" rIns="91342" bIns="4567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2" y="76211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0D5E273-B805-4757-BD18-2E3B69E7C3E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82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4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68A5CC2A-0CB4-4CD6-8B76-97390B6E331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4729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E6C36B09-4F13-4E7F-BADB-ED70CB47CD3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9525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C3A187BC-94DC-4121-9F48-CB4B57F84CBF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9597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27E4A13F-7630-413C-B78E-164DA2C7D716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52714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977BA525-6DCB-4BD2-8EFF-50B444B0D185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3468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9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591FA9AB-959C-4D4E-8AAF-D71218444641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265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F779E399-3897-49D0-82DD-466EE3D494FB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3216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9061861D-AC27-40C9-BF28-34C8B725A88E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87748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76200"/>
            <a:ext cx="2209800" cy="60198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52400" y="76200"/>
            <a:ext cx="6477000" cy="60198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de-DE">
                <a:solidFill>
                  <a:srgbClr val="000000"/>
                </a:solidFill>
              </a:rPr>
              <a:t>EMS Gruppenpräsentation</a:t>
            </a: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F2D0B93B-79D9-44C7-BF44-6BDD1AAEB9FD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285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9" y="117475"/>
            <a:ext cx="8837613" cy="685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iagrammplatzhalter 2"/>
          <p:cNvSpPr>
            <a:spLocks noGrp="1"/>
          </p:cNvSpPr>
          <p:nvPr>
            <p:ph type="chart" idx="1"/>
          </p:nvPr>
        </p:nvSpPr>
        <p:spPr>
          <a:xfrm>
            <a:off x="152409" y="1143001"/>
            <a:ext cx="8837613" cy="4951413"/>
          </a:xfrm>
        </p:spPr>
        <p:txBody>
          <a:bodyPr/>
          <a:lstStyle/>
          <a:p>
            <a:pPr lvl="0"/>
            <a:endParaRPr lang="de-CH" noProof="0"/>
          </a:p>
        </p:txBody>
      </p:sp>
    </p:spTree>
    <p:extLst>
      <p:ext uri="{BB962C8B-B14F-4D97-AF65-F5344CB8AC3E}">
        <p14:creationId xmlns:p14="http://schemas.microsoft.com/office/powerpoint/2010/main" val="1198869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45"/>
            <a:ext cx="8856984" cy="5256584"/>
          </a:xfrm>
          <a:prstGeom prst="rect">
            <a:avLst/>
          </a:prstGeom>
        </p:spPr>
        <p:txBody>
          <a:bodyPr lIns="91342" tIns="45676" rIns="91342" bIns="4567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2" y="76211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 lIns="91342" tIns="45676" rIns="91342" bIns="45676" anchor="t"/>
          <a:lstStyle>
            <a:lvl1pPr>
              <a:defRPr sz="8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 lIns="91342" tIns="45676" rIns="91342" bIns="45676" anchor="t"/>
          <a:lstStyle>
            <a:lvl1pPr>
              <a:defRPr sz="800">
                <a:latin typeface="Times New Roman" pitchFamily="18" charset="0"/>
              </a:defRPr>
            </a:lvl1pPr>
          </a:lstStyle>
          <a:p>
            <a:pPr>
              <a:defRPr/>
            </a:pPr>
            <a:fld id="{C78EDB42-7766-4140-9F58-17F57BA3025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93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51042" tIns="25521" rIns="51042" bIns="25521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4" name="Grafik 6" descr="EMS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6124575"/>
            <a:ext cx="10715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71776" y="71756"/>
            <a:ext cx="4414206" cy="478376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361043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3"/>
          <p:cNvSpPr>
            <a:spLocks noChangeShapeType="1"/>
          </p:cNvSpPr>
          <p:nvPr/>
        </p:nvSpPr>
        <p:spPr bwMode="auto">
          <a:xfrm flipV="1">
            <a:off x="0" y="90805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51042" tIns="25521" rIns="51042" bIns="25521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4" name="Grafik 6" descr="EMS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538" y="6124575"/>
            <a:ext cx="107156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71776" y="71756"/>
            <a:ext cx="4414206" cy="478376"/>
          </a:xfrm>
          <a:prstGeom prst="rect">
            <a:avLst/>
          </a:prstGeom>
        </p:spPr>
        <p:txBody>
          <a:bodyPr/>
          <a:lstStyle>
            <a:lvl1pPr algn="ctr">
              <a:defRPr sz="1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472140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1" tIns="45676" rIns="91341" bIns="45676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3" name="Picture 11" descr="V:\Allg\Logos\UB-Logos\EMS\BMP\EM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6229350"/>
            <a:ext cx="1143000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0"/>
            <a:ext cx="3211512" cy="109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en-US" altLang="de-DE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3"/>
            <a:ext cx="2133600" cy="107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fld id="{5FF2D1D3-5113-439E-A704-EA5C38FBBC95}" type="slidenum">
              <a:rPr lang="en-US" altLang="de-DE" smtClean="0">
                <a:solidFill>
                  <a:srgbClr val="000000"/>
                </a:solidFill>
                <a:latin typeface="Times New Roman" charset="0"/>
              </a:rPr>
              <a:pPr eaLnBrk="0" hangingPunct="0"/>
              <a:t>‹Nr.›</a:t>
            </a:fld>
            <a:endParaRPr lang="en-US" altLang="de-DE" smtClean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9879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el, Diagramm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iagrammplatzhalter 2"/>
          <p:cNvSpPr>
            <a:spLocks noGrp="1"/>
          </p:cNvSpPr>
          <p:nvPr>
            <p:ph type="chart" sz="half" idx="1"/>
          </p:nvPr>
        </p:nvSpPr>
        <p:spPr>
          <a:xfrm>
            <a:off x="152400" y="990600"/>
            <a:ext cx="4349262" cy="5105400"/>
          </a:xfrm>
        </p:spPr>
        <p:txBody>
          <a:bodyPr/>
          <a:lstStyle/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2338" y="990600"/>
            <a:ext cx="4349262" cy="51054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  <a:p>
            <a:r>
              <a:rPr lang="de-DE" altLang="de-DE">
                <a:solidFill>
                  <a:srgbClr val="000000"/>
                </a:solidFill>
              </a:rPr>
              <a:t>Seite </a:t>
            </a:r>
            <a:fld id="{EA1E651F-D006-445B-9655-A6B0D7B7A0CA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 sz="140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04076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8"/>
          <p:cNvSpPr>
            <a:spLocks noChangeShapeType="1"/>
          </p:cNvSpPr>
          <p:nvPr userDrawn="1"/>
        </p:nvSpPr>
        <p:spPr bwMode="auto">
          <a:xfrm flipV="1">
            <a:off x="0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22" tIns="45711" rIns="91422" bIns="45711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5" name="Picture 1030" descr="75 Jahre EM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6229350"/>
            <a:ext cx="1600200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1827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1371362" y="3885300"/>
            <a:ext cx="6399689" cy="175219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de-CH" noProof="0" smtClean="0"/>
              <a:t>Klicken Sie, um das Format des Untertitelmasters zu bearbeiten</a:t>
            </a:r>
          </a:p>
        </p:txBody>
      </p:sp>
      <p:sp>
        <p:nvSpPr>
          <p:cNvPr id="1101828" name="Rectangle 21"/>
          <p:cNvSpPr>
            <a:spLocks noGrp="1" noChangeArrowheads="1"/>
          </p:cNvSpPr>
          <p:nvPr>
            <p:ph type="ctrTitle"/>
          </p:nvPr>
        </p:nvSpPr>
        <p:spPr>
          <a:xfrm>
            <a:off x="685681" y="2285471"/>
            <a:ext cx="7771050" cy="11427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de-CH" noProof="0" smtClean="0"/>
              <a:t>Klicken Sie, um das Titelformat zu bearbeiten</a:t>
            </a:r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1613" y="6246813"/>
            <a:ext cx="1905000" cy="457200"/>
          </a:xfrm>
          <a:prstGeom prst="rect">
            <a:avLst/>
          </a:prstGeom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hangingPunct="0"/>
            <a:endParaRPr lang="de-CH" altLang="de-DE" smtClean="0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883696"/>
      </p:ext>
    </p:extLst>
  </p:cSld>
  <p:clrMapOvr>
    <a:masterClrMapping/>
  </p:clrMapOvr>
  <p:transition spd="med"/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36"/>
            <a:ext cx="8856984" cy="5256584"/>
          </a:xfrm>
          <a:prstGeom prst="rect">
            <a:avLst/>
          </a:prstGeom>
        </p:spPr>
        <p:txBody>
          <a:bodyPr lIns="91433" tIns="45716" rIns="91433" bIns="4571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958ED7A-2C58-4CEE-A93C-DEE210E441F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5772EA9-440C-443E-BC04-8BB89C8F49A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22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45"/>
            <a:ext cx="8856984" cy="5256584"/>
          </a:xfrm>
          <a:prstGeom prst="rect">
            <a:avLst/>
          </a:prstGeom>
        </p:spPr>
        <p:txBody>
          <a:bodyPr lIns="91342" tIns="45676" rIns="91342" bIns="4567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2" y="76211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462280B-C8E3-4EE2-BB7F-AF4727B4E9E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56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127011"/>
            <a:ext cx="8640638" cy="70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343400"/>
          </a:xfrm>
          <a:prstGeom prst="rect">
            <a:avLst/>
          </a:prstGeom>
        </p:spPr>
        <p:txBody>
          <a:bodyPr lIns="91342" tIns="45676" rIns="91342" bIns="45676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rgbClr val="000000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GB"/>
              <a:t>EMS-GRIVORY Europa / Economic Update / 31. März 2012 / DUP      NUR FÜR INTERNEN GEBRAUCH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86690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26" y="117476"/>
            <a:ext cx="8837613" cy="685800"/>
          </a:xfrm>
          <a:prstGeom prst="rect">
            <a:avLst/>
          </a:prstGeom>
        </p:spPr>
        <p:txBody>
          <a:bodyPr lIns="91342" tIns="45676" rIns="91342" bIns="45676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F8BE5-698E-4565-8BBF-2A6706433389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331655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45"/>
            <a:ext cx="8856984" cy="5256584"/>
          </a:xfrm>
          <a:prstGeom prst="rect">
            <a:avLst/>
          </a:prstGeom>
        </p:spPr>
        <p:txBody>
          <a:bodyPr lIns="91342" tIns="45676" rIns="91342" bIns="4567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2" y="76211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 lIns="91342" tIns="45676" rIns="91342" bIns="45676" anchor="t"/>
          <a:lstStyle>
            <a:lvl1pPr>
              <a:defRPr sz="8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 lIns="91342" tIns="45676" rIns="91342" bIns="45676" anchor="t"/>
          <a:lstStyle>
            <a:lvl1pPr>
              <a:defRPr sz="800"/>
            </a:lvl1pPr>
          </a:lstStyle>
          <a:p>
            <a:pPr>
              <a:defRPr/>
            </a:pPr>
            <a:fld id="{C0EC82BC-0C71-4EFD-887E-1EA8C2BF85D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47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4" y="1052736"/>
            <a:ext cx="8856984" cy="5256584"/>
          </a:xfrm>
          <a:prstGeom prst="rect">
            <a:avLst/>
          </a:prstGeom>
        </p:spPr>
        <p:txBody>
          <a:bodyPr lIns="91433" tIns="45716" rIns="91433" bIns="45716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EE11FB9-7E50-4DD7-8381-F85F3B799F3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86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/>
            </a:lvl1pPr>
          </a:lstStyle>
          <a:p>
            <a:pPr lvl="0"/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09F776C3-666B-47A6-AE81-CA18A8D229EE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182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99585-9369-46B4-8AE5-FC6F6157C511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378575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70520"/>
            <a:ext cx="87936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13.7.12</a:t>
            </a: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35D4A7E-6780-4C62-87DC-C3B2336EF57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23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370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8"/>
          <p:cNvSpPr>
            <a:spLocks noChangeShapeType="1"/>
          </p:cNvSpPr>
          <p:nvPr userDrawn="1"/>
        </p:nvSpPr>
        <p:spPr bwMode="auto">
          <a:xfrm flipV="1">
            <a:off x="0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F4E9583-F6EE-41EF-AB7D-7D2ED11F1627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  <p:pic>
        <p:nvPicPr>
          <p:cNvPr id="9" name="Grafik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0675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1E2604A-1019-4909-B853-21E2FBEFDEF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702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275" y="6434141"/>
            <a:ext cx="1512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sz="1400" b="1" smtClean="0">
                <a:solidFill>
                  <a:srgbClr val="000000"/>
                </a:solidFill>
                <a:cs typeface="Arial" charset="0"/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15.01.2013</a:t>
            </a: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CH"/>
              <a:t>Div. Präsentationen/Medienkonferenz Nike_MRM 8.2.13 </a:t>
            </a: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C6AD025-0FF9-498F-BC72-2CD13971817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29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275" y="6434141"/>
            <a:ext cx="1512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sz="1400" b="1" smtClean="0">
                <a:solidFill>
                  <a:srgbClr val="000000"/>
                </a:solidFill>
                <a:cs typeface="Arial" charset="0"/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15.01.2013</a:t>
            </a: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CH"/>
              <a:t>Div. Präsentationen/Medienkonferenz Nike_MRM 8.2.13 </a:t>
            </a: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FE73A15-2A15-48BB-AFB6-1F82CC7924CB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78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275" y="6434141"/>
            <a:ext cx="1512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sz="1400" b="1" smtClean="0">
                <a:solidFill>
                  <a:srgbClr val="000000"/>
                </a:solidFill>
                <a:cs typeface="Arial" charset="0"/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15.01.2013</a:t>
            </a: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CH"/>
              <a:t>Div. Präsentationen/Medienkonferenz Nike_MRM 8.2.13 </a:t>
            </a: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06527A3-8E1D-464A-8DE7-1F6B8A052A5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12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F617704-7D88-4D1A-A32F-A82E046F3C8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81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8"/>
          <p:cNvSpPr>
            <a:spLocks noChangeShapeType="1"/>
          </p:cNvSpPr>
          <p:nvPr userDrawn="1"/>
        </p:nvSpPr>
        <p:spPr bwMode="auto">
          <a:xfrm flipV="1">
            <a:off x="0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D0A3B92-B3D3-454D-974B-40B083D8FBC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  <p:pic>
        <p:nvPicPr>
          <p:cNvPr id="6" name="Grafik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073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64638"/>
            <a:ext cx="8229600" cy="6720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/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6" indent="0">
              <a:buNone/>
              <a:defRPr sz="1800" b="1"/>
            </a:lvl3pPr>
            <a:lvl4pPr marL="1371488" indent="0">
              <a:buNone/>
              <a:defRPr sz="1600" b="1"/>
            </a:lvl4pPr>
            <a:lvl5pPr marL="1828652" indent="0">
              <a:buNone/>
              <a:defRPr sz="1600" b="1"/>
            </a:lvl5pPr>
            <a:lvl6pPr marL="2285814" indent="0">
              <a:buNone/>
              <a:defRPr sz="1600" b="1"/>
            </a:lvl6pPr>
            <a:lvl7pPr marL="2742978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2" indent="0">
              <a:buNone/>
              <a:defRPr sz="2000" b="1"/>
            </a:lvl2pPr>
            <a:lvl3pPr marL="914326" indent="0">
              <a:buNone/>
              <a:defRPr sz="1800" b="1"/>
            </a:lvl3pPr>
            <a:lvl4pPr marL="1371488" indent="0">
              <a:buNone/>
              <a:defRPr sz="1600" b="1"/>
            </a:lvl4pPr>
            <a:lvl5pPr marL="1828652" indent="0">
              <a:buNone/>
              <a:defRPr sz="1600" b="1"/>
            </a:lvl5pPr>
            <a:lvl6pPr marL="2285814" indent="0">
              <a:buNone/>
              <a:defRPr sz="1600" b="1"/>
            </a:lvl6pPr>
            <a:lvl7pPr marL="2742978" indent="0">
              <a:buNone/>
              <a:defRPr sz="1600" b="1"/>
            </a:lvl7pPr>
            <a:lvl8pPr marL="3200141" indent="0">
              <a:buNone/>
              <a:defRPr sz="1600" b="1"/>
            </a:lvl8pPr>
            <a:lvl9pPr marL="3657304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78FAE4F0-500E-497C-9976-9FEB0961EDC5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087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76150" y="68628"/>
            <a:ext cx="8543999" cy="864096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93770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B6B1116C-DFD2-47C7-B481-2DE16BBB45A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68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6581F378-A64D-42DA-97D1-D72E8F72B58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45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26A65D7-0602-4FCA-8095-FF36AC6C80D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647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0620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13" y="117475"/>
            <a:ext cx="88376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236EB49-CFF8-4C92-8FA4-BF35F86B020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23677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5D1E88B-0B89-4820-9054-2FAF8574615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768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A58EE377-429B-4C4B-8A78-04A18DABB60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24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970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5710C25-AF53-4B1A-9704-573391CE7BA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82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1016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/>
            </a:lvl1pPr>
          </a:lstStyle>
          <a:p>
            <a:pPr lvl="0"/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DEB4B102-73BC-4643-8DF0-DC71C1759726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27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4D80166-AE1C-4A94-9B4F-409F9878F190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43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B4D62375-8375-4BCA-8238-DF6A70B9FEC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5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45"/>
            <a:ext cx="8856984" cy="5256584"/>
          </a:xfrm>
          <a:prstGeom prst="rect">
            <a:avLst/>
          </a:prstGeom>
        </p:spPr>
        <p:txBody>
          <a:bodyPr lIns="91350" tIns="45680" rIns="91350" bIns="4568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0" y="76211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 lIns="91350" tIns="45680" rIns="91350" bIns="45680" anchor="t"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 lIns="91350" tIns="45680" rIns="91350" bIns="45680" anchor="t"/>
          <a:lstStyle>
            <a:lvl1pPr>
              <a:defRPr sz="800"/>
            </a:lvl1pPr>
          </a:lstStyle>
          <a:p>
            <a:fld id="{517E487B-D9B9-4ACD-8819-BD4427F8A36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55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8D2C8D-2897-4974-9443-C989CC9D03E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90197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1520" y="49580"/>
            <a:ext cx="8712968" cy="88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Textplatzhalter 2"/>
          <p:cNvSpPr>
            <a:spLocks noGrp="1"/>
          </p:cNvSpPr>
          <p:nvPr>
            <p:ph idx="10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19422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38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82CD7211-1014-416C-A95E-9C681CFE2BA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54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AB34A6E9-3F31-4FF5-B982-9A6B0CF2F6D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67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685D4DF2-7A95-4A15-9439-EE0B91A0D9B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6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A3F5005C-A34E-4924-9228-57ED494A20A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84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093F310E-39F7-4D21-B726-DFBA9A7C163F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45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5800E75F-250A-4866-A127-AB6EA6007FD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6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CE4230CF-5FF4-422D-AEAB-C5495506277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77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8"/>
          <p:cNvSpPr>
            <a:spLocks noChangeShapeType="1"/>
          </p:cNvSpPr>
          <p:nvPr userDrawn="1"/>
        </p:nvSpPr>
        <p:spPr bwMode="auto">
          <a:xfrm flipV="1">
            <a:off x="0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68" tIns="45688" rIns="91368" bIns="45688" anchor="ctr"/>
          <a:lstStyle/>
          <a:p>
            <a:endParaRPr lang="de-CH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117475"/>
            <a:ext cx="8837613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7613" cy="4951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E5AB578-6E93-4DF5-BBAD-DA0C6DD76E97}" type="slidenum">
              <a:rPr lang="de-CH"/>
              <a:pPr/>
              <a:t>‹Nr.›</a:t>
            </a:fld>
            <a:endParaRPr lang="de-CH"/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0561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3EFC2B16-0591-4808-AEEA-3A53F6B29091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40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5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9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45040884-A39E-46A6-8BE1-129AC7F9F9D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5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55"/>
            <a:ext cx="8856984" cy="5256584"/>
          </a:xfrm>
          <a:prstGeom prst="rect">
            <a:avLst/>
          </a:prstGeom>
        </p:spPr>
        <p:txBody>
          <a:bodyPr lIns="91278" tIns="45648" rIns="91278" bIns="4564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8" y="76219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 lIns="91278" tIns="45648" rIns="91278" bIns="45648" anchor="t"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 lIns="91278" tIns="45648" rIns="91278" bIns="45648" anchor="t"/>
          <a:lstStyle>
            <a:lvl1pPr>
              <a:defRPr sz="800"/>
            </a:lvl1pPr>
          </a:lstStyle>
          <a:p>
            <a:fld id="{74988E82-80D0-465D-B499-A2F1E4F13AF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56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44"/>
            <a:ext cx="8856984" cy="5256584"/>
          </a:xfrm>
          <a:prstGeom prst="rect">
            <a:avLst/>
          </a:prstGeom>
        </p:spPr>
        <p:txBody>
          <a:bodyPr lIns="91368" tIns="45688" rIns="91368" bIns="45688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8" y="76208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altLang="de-DE" sz="3000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07B43DD0-89C7-412C-9C5E-182FF236DB2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712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41368"/>
            <a:ext cx="2923520" cy="8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604793"/>
            <a:ext cx="3211552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29652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</a:defRPr>
            </a:lvl1pPr>
          </a:lstStyle>
          <a:p>
            <a:fld id="{40E92446-B799-4918-B17E-9001823CC316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 eaLnBrk="0" hangingPunct="0">
              <a:lnSpc>
                <a:spcPts val="2500"/>
              </a:lnSpc>
            </a:pPr>
            <a:r>
              <a:rPr lang="de-DE" dirty="0" smtClean="0"/>
              <a:t>Klicken, um den Titel zu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75075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70520"/>
            <a:ext cx="87936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DE" dirty="0" smtClean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DE" dirty="0" smtClean="0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DE"/>
              <a:t>13.7.12</a:t>
            </a: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847CAC15-E461-4D06-A0E8-21569DF6682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7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9955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2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10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2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6" indent="0">
              <a:buNone/>
              <a:defRPr sz="1000"/>
            </a:lvl3pPr>
            <a:lvl4pPr marL="1371488" indent="0">
              <a:buNone/>
              <a:defRPr sz="900"/>
            </a:lvl4pPr>
            <a:lvl5pPr marL="1828652" indent="0">
              <a:buNone/>
              <a:defRPr sz="900"/>
            </a:lvl5pPr>
            <a:lvl6pPr marL="2285814" indent="0">
              <a:buNone/>
              <a:defRPr sz="900"/>
            </a:lvl6pPr>
            <a:lvl7pPr marL="2742978" indent="0">
              <a:buNone/>
              <a:defRPr sz="900"/>
            </a:lvl7pPr>
            <a:lvl8pPr marL="3200141" indent="0">
              <a:buNone/>
              <a:defRPr sz="900"/>
            </a:lvl8pPr>
            <a:lvl9pPr marL="365730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5D2BFF49-B30B-4160-98C0-905BC892B0C0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408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18"/>
          <p:cNvSpPr>
            <a:spLocks noChangeShapeType="1"/>
          </p:cNvSpPr>
          <p:nvPr userDrawn="1"/>
        </p:nvSpPr>
        <p:spPr bwMode="auto">
          <a:xfrm flipV="1">
            <a:off x="0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5D5BC4-8272-447C-8B63-BE5745930CBF}" type="slidenum">
              <a:rPr lang="de-CH"/>
              <a:pPr/>
              <a:t>‹Nr.›</a:t>
            </a:fld>
            <a:endParaRPr lang="de-CH"/>
          </a:p>
        </p:txBody>
      </p:sp>
      <p:pic>
        <p:nvPicPr>
          <p:cNvPr id="9" name="Grafik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9126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71E16541-BFCE-47C5-948E-C51B427CAF4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52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275" y="6434141"/>
            <a:ext cx="1512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sz="1400" b="1" smtClean="0">
                <a:solidFill>
                  <a:srgbClr val="000000"/>
                </a:solidFill>
                <a:cs typeface="Arial" charset="0"/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DE"/>
              <a:t>15.01.2013</a:t>
            </a: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CH"/>
              <a:t>Div. Präsentationen/Medienkonferenz Nike_MRM 8.2.13 </a:t>
            </a: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77865F04-9403-4D92-BD70-DD00997C2A0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6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275" y="6434141"/>
            <a:ext cx="1512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sz="1400" b="1" smtClean="0">
                <a:solidFill>
                  <a:srgbClr val="000000"/>
                </a:solidFill>
                <a:cs typeface="Arial" charset="0"/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DE"/>
              <a:t>15.01.2013</a:t>
            </a: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CH"/>
              <a:t>Div. Präsentationen/Medienkonferenz Nike_MRM 8.2.13 </a:t>
            </a: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65D6AD35-BE89-4F50-8C07-E4A893A32E4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0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>
            <a:spLocks noChangeArrowheads="1"/>
          </p:cNvSpPr>
          <p:nvPr userDrawn="1"/>
        </p:nvSpPr>
        <p:spPr bwMode="auto">
          <a:xfrm>
            <a:off x="3851275" y="6434141"/>
            <a:ext cx="15128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sz="1400" b="1" smtClean="0">
                <a:solidFill>
                  <a:srgbClr val="000000"/>
                </a:solidFill>
                <a:cs typeface="Arial" charset="0"/>
              </a:rPr>
              <a:t>VERTRAULICH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DE"/>
              <a:t>15.01.2013</a:t>
            </a:r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de-CH"/>
              <a:t>Div. Präsentationen/Medienkonferenz Nike_MRM 8.2.13 </a:t>
            </a: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2D54F9E0-6C45-4992-BE39-F26253B17F79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81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D0BB9FB3-D004-4075-8E8E-EDD88A13065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86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18"/>
          <p:cNvSpPr>
            <a:spLocks noChangeShapeType="1"/>
          </p:cNvSpPr>
          <p:nvPr userDrawn="1"/>
        </p:nvSpPr>
        <p:spPr bwMode="auto">
          <a:xfrm flipV="1">
            <a:off x="0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CC8B96-8BEB-41D2-BDBF-A926F9EFC3C7}" type="slidenum">
              <a:rPr lang="de-CH"/>
              <a:pPr/>
              <a:t>‹Nr.›</a:t>
            </a:fld>
            <a:endParaRPr lang="de-CH"/>
          </a:p>
        </p:txBody>
      </p:sp>
      <p:pic>
        <p:nvPicPr>
          <p:cNvPr id="7" name="Grafik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71419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23528" y="-273273"/>
            <a:ext cx="8640960" cy="14700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379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54B50B2F-1595-4B46-939F-ED580870634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8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 dirty="0"/>
            </a:lvl1pPr>
          </a:lstStyle>
          <a:p>
            <a:pPr lvl="0">
              <a:lnSpc>
                <a:spcPts val="2500"/>
              </a:lnSpc>
            </a:pPr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29A6B445-9103-48B8-911D-5BE297EA4E6C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35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2" indent="0">
              <a:buNone/>
              <a:defRPr sz="2800"/>
            </a:lvl2pPr>
            <a:lvl3pPr marL="914326" indent="0">
              <a:buNone/>
              <a:defRPr sz="2400"/>
            </a:lvl3pPr>
            <a:lvl4pPr marL="1371488" indent="0">
              <a:buNone/>
              <a:defRPr sz="2000"/>
            </a:lvl4pPr>
            <a:lvl5pPr marL="1828652" indent="0">
              <a:buNone/>
              <a:defRPr sz="2000"/>
            </a:lvl5pPr>
            <a:lvl6pPr marL="2285814" indent="0">
              <a:buNone/>
              <a:defRPr sz="2000"/>
            </a:lvl6pPr>
            <a:lvl7pPr marL="2742978" indent="0">
              <a:buNone/>
              <a:defRPr sz="2000"/>
            </a:lvl7pPr>
            <a:lvl8pPr marL="3200141" indent="0">
              <a:buNone/>
              <a:defRPr sz="2000"/>
            </a:lvl8pPr>
            <a:lvl9pPr marL="3657304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62" indent="0">
              <a:buNone/>
              <a:defRPr sz="1200"/>
            </a:lvl2pPr>
            <a:lvl3pPr marL="914326" indent="0">
              <a:buNone/>
              <a:defRPr sz="1000"/>
            </a:lvl3pPr>
            <a:lvl4pPr marL="1371488" indent="0">
              <a:buNone/>
              <a:defRPr sz="900"/>
            </a:lvl4pPr>
            <a:lvl5pPr marL="1828652" indent="0">
              <a:buNone/>
              <a:defRPr sz="900"/>
            </a:lvl5pPr>
            <a:lvl6pPr marL="2285814" indent="0">
              <a:buNone/>
              <a:defRPr sz="900"/>
            </a:lvl6pPr>
            <a:lvl7pPr marL="2742978" indent="0">
              <a:buNone/>
              <a:defRPr sz="900"/>
            </a:lvl7pPr>
            <a:lvl8pPr marL="3200141" indent="0">
              <a:buNone/>
              <a:defRPr sz="900"/>
            </a:lvl8pPr>
            <a:lvl9pPr marL="3657304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556134D7-A0EE-4B4C-988F-9F44925F5FD8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74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B4D62375-8375-4BCA-8238-DF6A70B9FEC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5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45"/>
            <a:ext cx="8856984" cy="5256584"/>
          </a:xfrm>
          <a:prstGeom prst="rect">
            <a:avLst/>
          </a:prstGeom>
        </p:spPr>
        <p:txBody>
          <a:bodyPr lIns="91350" tIns="45680" rIns="91350" bIns="45680"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10" y="76211"/>
            <a:ext cx="8839200" cy="685800"/>
          </a:xfrm>
          <a:prstGeom prst="rect">
            <a:avLst/>
          </a:prstGeom>
        </p:spPr>
        <p:txBody>
          <a:bodyPr lIns="91350" tIns="45680" rIns="91350" bIns="45680"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 lIns="91350" tIns="45680" rIns="91350" bIns="45680" anchor="t"/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 lIns="91350" tIns="45680" rIns="91350" bIns="45680" anchor="t"/>
          <a:lstStyle>
            <a:lvl1pPr>
              <a:defRPr sz="800"/>
            </a:lvl1pPr>
          </a:lstStyle>
          <a:p>
            <a:fld id="{517E487B-D9B9-4ACD-8819-BD4427F8A365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32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E8D2C8D-2897-4974-9443-C989CC9D03E6}" type="slidenum">
              <a:rPr lang="de-CH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9786047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9512" y="49579"/>
            <a:ext cx="8640638" cy="78713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4" name="Textplatzhalter 2"/>
          <p:cNvSpPr>
            <a:spLocks noGrp="1"/>
          </p:cNvSpPr>
          <p:nvPr>
            <p:ph idx="10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91661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594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82CD7211-1014-416C-A95E-9C681CFE2BA3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469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AB34A6E9-3F31-4FF5-B982-9A6B0CF2F6D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685D4DF2-7A95-4A15-9439-EE0B91A0D9B6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4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A3F5005C-A34E-4924-9228-57ED494A20AA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03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5800E75F-250A-4866-A127-AB6EA6007FDD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5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>
            <a:lvl1pPr>
              <a:defRPr lang="de-CH"/>
            </a:lvl1pPr>
          </a:lstStyle>
          <a:p>
            <a:pPr lvl="0"/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D8E641FD-8EF8-4C1D-AF0A-76490C45A903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42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6858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1"/>
          </p:nvPr>
        </p:nvSpPr>
        <p:spPr>
          <a:xfrm>
            <a:off x="179388" y="6742113"/>
            <a:ext cx="2924175" cy="87312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79388" y="6604001"/>
            <a:ext cx="3211512" cy="109539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3708400" y="6729415"/>
            <a:ext cx="2133600" cy="107951"/>
          </a:xfr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fld id="{CE4230CF-5FF4-422D-AEAB-C5495506277B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42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8"/>
          <p:cNvSpPr>
            <a:spLocks noChangeShapeType="1"/>
          </p:cNvSpPr>
          <p:nvPr userDrawn="1"/>
        </p:nvSpPr>
        <p:spPr bwMode="auto">
          <a:xfrm flipV="1">
            <a:off x="0" y="914400"/>
            <a:ext cx="9142413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68" tIns="45688" rIns="91368" bIns="45688" anchor="ctr"/>
          <a:lstStyle/>
          <a:p>
            <a:endParaRPr lang="de-CH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2400" y="117475"/>
            <a:ext cx="8837613" cy="68580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7613" cy="4951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E5AB578-6E93-4DF5-BBAD-DA0C6DD76E97}" type="slidenum">
              <a:rPr lang="de-CH"/>
              <a:pPr/>
              <a:t>‹Nr.›</a:t>
            </a:fld>
            <a:endParaRPr lang="de-CH"/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0421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c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0"/>
          </p:nvPr>
        </p:nvSpPr>
        <p:spPr>
          <a:xfrm>
            <a:off x="179512" y="1052736"/>
            <a:ext cx="8856984" cy="525658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41368"/>
            <a:ext cx="2923520" cy="881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604793"/>
            <a:ext cx="3211552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>
                <a:solidFill>
                  <a:schemeClr val="tx1"/>
                </a:solidFill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29652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>
                <a:solidFill>
                  <a:schemeClr val="tx1"/>
                </a:solidFill>
              </a:defRPr>
            </a:lvl1pPr>
          </a:lstStyle>
          <a:p>
            <a:fld id="{40E92446-B799-4918-B17E-9001823CC316}" type="slidenum">
              <a:rPr lang="en-US" smtClean="0">
                <a:solidFill>
                  <a:srgbClr val="000000"/>
                </a:solidFill>
              </a:rPr>
              <a:pPr/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152400" y="76200"/>
            <a:ext cx="8839200" cy="685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e-DE" dirty="0" smtClean="0"/>
              <a:t>Klicken, um den Titel zu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482734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381000" y="914400"/>
            <a:ext cx="84582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Picture 5" descr="A:\EMS_CHEM.WM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1768" y="5943601"/>
            <a:ext cx="1087437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de-DE" noProof="0" smtClean="0"/>
              <a:t>Klicken Sie, um das Format des Untertitel-Masters zu bearbeiten.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0430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598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6716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4962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9238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9978888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553200"/>
            <a:ext cx="206216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endParaRPr lang="de-DE" altLang="de-DE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15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.wmf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w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.wmf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9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42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38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41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37" Type="http://schemas.openxmlformats.org/officeDocument/2006/relationships/slideLayout" Target="../slideLayouts/slideLayout129.xml"/><Relationship Id="rId40" Type="http://schemas.openxmlformats.org/officeDocument/2006/relationships/slideLayout" Target="../slideLayouts/slideLayout132.xml"/><Relationship Id="rId45" Type="http://schemas.openxmlformats.org/officeDocument/2006/relationships/image" Target="../media/image3.wmf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36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4" Type="http://schemas.openxmlformats.org/officeDocument/2006/relationships/theme" Target="../theme/theme15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3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.wmf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5" Type="http://schemas.openxmlformats.org/officeDocument/2006/relationships/image" Target="../media/image3.wmf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image" Target="../media/image3.wmf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theme" Target="../theme/theme1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3.wmf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161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162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5" Type="http://schemas.openxmlformats.org/officeDocument/2006/relationships/image" Target="../media/image3.wmf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5" Type="http://schemas.openxmlformats.org/officeDocument/2006/relationships/image" Target="../media/image3.wmf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5" Type="http://schemas.openxmlformats.org/officeDocument/2006/relationships/image" Target="../media/image3.wmf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92.xml"/><Relationship Id="rId34" Type="http://schemas.openxmlformats.org/officeDocument/2006/relationships/theme" Target="../theme/theme25.xml"/><Relationship Id="rId7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slideLayout" Target="../slideLayouts/slideLayout196.xml"/><Relationship Id="rId33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29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32" Type="http://schemas.openxmlformats.org/officeDocument/2006/relationships/slideLayout" Target="../slideLayouts/slideLayout203.xml"/><Relationship Id="rId37" Type="http://schemas.openxmlformats.org/officeDocument/2006/relationships/image" Target="../media/image7.png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28" Type="http://schemas.openxmlformats.org/officeDocument/2006/relationships/slideLayout" Target="../slideLayouts/slideLayout199.xml"/><Relationship Id="rId36" Type="http://schemas.openxmlformats.org/officeDocument/2006/relationships/oleObject" Target="../embeddings/oleObject1.bin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Relationship Id="rId27" Type="http://schemas.openxmlformats.org/officeDocument/2006/relationships/slideLayout" Target="../slideLayouts/slideLayout198.xml"/><Relationship Id="rId30" Type="http://schemas.openxmlformats.org/officeDocument/2006/relationships/slideLayout" Target="../slideLayouts/slideLayout201.xml"/><Relationship Id="rId35" Type="http://schemas.openxmlformats.org/officeDocument/2006/relationships/vmlDrawing" Target="../drawings/vmlDrawing1.v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theme" Target="../theme/theme2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4" Type="http://schemas.openxmlformats.org/officeDocument/2006/relationships/image" Target="../media/image3.wmf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theme" Target="../theme/theme27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3.wmf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image" Target="../media/image3.wmf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theme" Target="../theme/theme28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w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651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Klicken Sie, um das </a:t>
            </a:r>
            <a:br>
              <a:rPr lang="de-DE" altLang="de-DE" dirty="0" smtClean="0"/>
            </a:br>
            <a:r>
              <a:rPr lang="de-DE" altLang="de-DE" dirty="0" smtClean="0"/>
              <a:t>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90600"/>
            <a:ext cx="8839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Klicken Sie, um die Formate des Vorlagentextes zu bearbeiten</a:t>
            </a:r>
          </a:p>
          <a:p>
            <a:pPr lvl="1"/>
            <a:r>
              <a:rPr lang="de-DE" altLang="de-DE" dirty="0" smtClean="0"/>
              <a:t>Zweite Ebene</a:t>
            </a:r>
          </a:p>
          <a:p>
            <a:pPr lvl="2"/>
            <a:r>
              <a:rPr lang="de-DE" altLang="de-DE" dirty="0" smtClean="0"/>
              <a:t>Dritte Ebene</a:t>
            </a:r>
          </a:p>
          <a:p>
            <a:pPr lvl="3"/>
            <a:r>
              <a:rPr lang="de-DE" altLang="de-DE" dirty="0" smtClean="0"/>
              <a:t>Vierte Ebene</a:t>
            </a:r>
          </a:p>
          <a:p>
            <a:pPr lvl="4"/>
            <a:r>
              <a:rPr lang="de-DE" altLang="de-DE" dirty="0" smtClean="0"/>
              <a:t>Fünfte Ebene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3" tIns="45716" rIns="91433" bIns="45716" anchor="ctr"/>
          <a:lstStyle/>
          <a:p>
            <a:endParaRPr lang="de-CH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53200"/>
            <a:ext cx="206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800"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EMS Gruppenpräsentation</a:t>
            </a:r>
          </a:p>
          <a:p>
            <a:pPr>
              <a:defRPr/>
            </a:pPr>
            <a:r>
              <a:rPr lang="de-DE"/>
              <a:t>Seite </a:t>
            </a:r>
            <a:fld id="{A6DAA0FF-58D8-46B3-909A-5B76974510A1}" type="slidenum">
              <a:rPr lang="de-DE"/>
              <a:pPr>
                <a:defRPr/>
              </a:pPr>
              <a:t>‹Nr.›</a:t>
            </a:fld>
            <a:endParaRPr lang="de-DE" sz="1400">
              <a:latin typeface="Times New Roman" pitchFamily="18" charset="0"/>
            </a:endParaRPr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799" r:id="rId1"/>
    <p:sldLayoutId id="2147486800" r:id="rId2"/>
    <p:sldLayoutId id="2147486801" r:id="rId3"/>
    <p:sldLayoutId id="2147486802" r:id="rId4"/>
    <p:sldLayoutId id="2147486803" r:id="rId5"/>
    <p:sldLayoutId id="2147486804" r:id="rId6"/>
    <p:sldLayoutId id="2147486805" r:id="rId7"/>
    <p:sldLayoutId id="2147486806" r:id="rId8"/>
    <p:sldLayoutId id="2147486807" r:id="rId9"/>
    <p:sldLayoutId id="2147486808" r:id="rId10"/>
    <p:sldLayoutId id="2147486830" r:id="rId11"/>
    <p:sldLayoutId id="2147486831" r:id="rId12"/>
    <p:sldLayoutId id="2147487442" r:id="rId13"/>
  </p:sldLayoutIdLst>
  <p:transition spd="slow"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lang="de-DE" altLang="de-DE" sz="3000" b="1" dirty="0" smtClean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162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326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488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652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396" indent="-2285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60" indent="-2285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22" indent="-2285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885" indent="-22858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2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26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88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52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14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78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41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04" algn="l" defTabSz="9143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269" tIns="45644" rIns="91269" bIns="45644" anchor="ctr"/>
          <a:lstStyle/>
          <a:p>
            <a:endParaRPr lang="de-CH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269" tIns="45644" rIns="91269" bIns="45644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</a:defRPr>
            </a:lvl1pPr>
          </a:lstStyle>
          <a:p>
            <a:endParaRPr lang="en-US">
              <a:latin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269" tIns="45644" rIns="91269" bIns="45644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</a:defRPr>
            </a:lvl1pPr>
          </a:lstStyle>
          <a:p>
            <a:endParaRPr lang="en-US"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269" tIns="45644" rIns="91269" bIns="456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</a:defRPr>
            </a:lvl1pPr>
          </a:lstStyle>
          <a:p>
            <a:fld id="{87E0692D-017B-4861-A72F-8B22A883CC86}" type="slidenum">
              <a:rPr lang="en-US">
                <a:latin typeface="Arial" pitchFamily="34" charset="0"/>
              </a:rPr>
              <a:pPr/>
              <a:t>‹Nr.›</a:t>
            </a:fld>
            <a:endParaRPr lang="en-US">
              <a:latin typeface="Arial" pitchFamily="34" charset="0"/>
            </a:endParaRPr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4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36" r:id="rId1"/>
    <p:sldLayoutId id="2147486937" r:id="rId2"/>
    <p:sldLayoutId id="2147486939" r:id="rId3"/>
    <p:sldLayoutId id="214748694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634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2652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6899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5333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36550" indent="-33655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36600" indent="-2794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36650" indent="-22225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2263" indent="-2222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49463" indent="-22225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09821" indent="-228163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66160" indent="-228163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2489" indent="-228163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78821" indent="-228163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45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52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97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33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56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90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26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656" algn="l" defTabSz="9126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-12700"/>
            <a:ext cx="87936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 eaLnBrk="0" hangingPunct="0">
              <a:lnSpc>
                <a:spcPts val="2500"/>
              </a:lnSpc>
            </a:pPr>
            <a:r>
              <a:rPr lang="de-DE" dirty="0" smtClean="0"/>
              <a:t>Klicken Sie, um den Titel zu bearbeiten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444" y="1143000"/>
            <a:ext cx="872476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05376"/>
            <a:ext cx="292352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525344"/>
            <a:ext cx="3211552" cy="144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05376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40E92446-B799-4918-B17E-9001823CC316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 charset="0"/>
              </a:rPr>
              <a:pPr eaLnBrk="0" hangingPunct="0"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pic>
        <p:nvPicPr>
          <p:cNvPr id="10" name="Grafik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3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43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lang="de-DE" altLang="de-DE" sz="3000" b="1" dirty="0" smtClean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195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69851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ts val="2500"/>
              </a:lnSpc>
            </a:pPr>
            <a:r>
              <a:rPr lang="de-DE" dirty="0" smtClean="0"/>
              <a:t>Klicken Sie, um den Titel zu  bearbeiten</a:t>
            </a:r>
          </a:p>
        </p:txBody>
      </p:sp>
      <p:sp>
        <p:nvSpPr>
          <p:cNvPr id="8196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r>
              <a:rPr lang="de-DE">
                <a:latin typeface="Arial" pitchFamily="34" charset="0"/>
              </a:rPr>
              <a:t>13.7.12</a:t>
            </a:r>
            <a:endParaRPr lang="en-US">
              <a:latin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endParaRPr lang="en-US"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fld id="{7C7D81DB-13B3-43F0-A185-A42161560BB3}" type="slidenum">
              <a:rPr lang="en-US">
                <a:latin typeface="Arial" pitchFamily="34" charset="0"/>
              </a:rPr>
              <a:pPr/>
              <a:t>‹Nr.›</a:t>
            </a:fld>
            <a:endParaRPr lang="en-US">
              <a:latin typeface="Arial" pitchFamily="34" charset="0"/>
            </a:endParaRPr>
          </a:p>
        </p:txBody>
      </p:sp>
      <p:pic>
        <p:nvPicPr>
          <p:cNvPr id="10" name="Grafik 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783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99" r:id="rId1"/>
    <p:sldLayoutId id="2147487001" r:id="rId2"/>
    <p:sldLayoutId id="2147487002" r:id="rId3"/>
    <p:sldLayoutId id="2147487003" r:id="rId4"/>
    <p:sldLayoutId id="2147487004" r:id="rId5"/>
    <p:sldLayoutId id="2147487005" r:id="rId6"/>
    <p:sldLayoutId id="2147487006" r:id="rId7"/>
    <p:sldLayoutId id="2147487007" r:id="rId8"/>
    <p:sldLayoutId id="2147487008" r:id="rId9"/>
    <p:sldLayoutId id="2147487009" r:id="rId10"/>
    <p:sldLayoutId id="2147487010" r:id="rId11"/>
    <p:sldLayoutId id="2147487011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lang="de-DE" altLang="de-DE" sz="3000" b="1" dirty="0" smtClean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1" tIns="45676" rIns="91341" bIns="45676" anchor="ctr"/>
          <a:lstStyle/>
          <a:p>
            <a:endParaRPr lang="de-CH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341" tIns="45676" rIns="91341" bIns="45676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</a:defRPr>
            </a:lvl1pPr>
          </a:lstStyle>
          <a:p>
            <a:endParaRPr lang="en-US">
              <a:latin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341" tIns="45676" rIns="91341" bIns="45676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</a:defRPr>
            </a:lvl1pPr>
          </a:lstStyle>
          <a:p>
            <a:endParaRPr lang="en-US"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341" tIns="45676" rIns="91341" bIns="45676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</a:defRPr>
            </a:lvl1pPr>
          </a:lstStyle>
          <a:p>
            <a:fld id="{73A68AD6-F86B-4C0A-896C-9D30FDB20DE8}" type="slidenum">
              <a:rPr lang="en-US">
                <a:latin typeface="Arial" pitchFamily="34" charset="0"/>
              </a:rPr>
              <a:pPr/>
              <a:t>‹Nr.›</a:t>
            </a:fld>
            <a:endParaRPr lang="en-US">
              <a:latin typeface="Arial" pitchFamily="34" charset="0"/>
            </a:endParaRPr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11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85" r:id="rId1"/>
    <p:sldLayoutId id="2147487187" r:id="rId2"/>
    <p:sldLayoutId id="2147487188" r:id="rId3"/>
    <p:sldLayoutId id="2147487189" r:id="rId4"/>
    <p:sldLayoutId id="2147487190" r:id="rId5"/>
    <p:sldLayoutId id="2147487191" r:id="rId6"/>
    <p:sldLayoutId id="2147487192" r:id="rId7"/>
    <p:sldLayoutId id="2147487193" r:id="rId8"/>
    <p:sldLayoutId id="2147487194" r:id="rId9"/>
    <p:sldLayoutId id="2147487195" r:id="rId10"/>
    <p:sldLayoutId id="2147487196" r:id="rId11"/>
    <p:sldLayoutId id="2147487197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670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3388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0093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6789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438" indent="-225425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2638" indent="-225425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1829" indent="-22834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68533" indent="-22834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5232" indent="-22834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1925" indent="-22834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5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88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89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6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2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80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-12700"/>
            <a:ext cx="87936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den Titel zu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444" y="1143000"/>
            <a:ext cx="872476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05376"/>
            <a:ext cx="292352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525344"/>
            <a:ext cx="3211552" cy="144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05376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40E92446-B799-4918-B17E-9001823CC316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 charset="0"/>
              </a:rPr>
              <a:pPr eaLnBrk="0" hangingPunct="0"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167697"/>
            <a:ext cx="1331640" cy="6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26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15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90600"/>
            <a:ext cx="8839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29" name="Grafik 1"/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6516" y="6142041"/>
            <a:ext cx="1362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170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17" r:id="rId1"/>
    <p:sldLayoutId id="2147487218" r:id="rId2"/>
    <p:sldLayoutId id="2147487219" r:id="rId3"/>
    <p:sldLayoutId id="2147487220" r:id="rId4"/>
    <p:sldLayoutId id="2147487221" r:id="rId5"/>
    <p:sldLayoutId id="2147487222" r:id="rId6"/>
    <p:sldLayoutId id="2147487223" r:id="rId7"/>
    <p:sldLayoutId id="2147487224" r:id="rId8"/>
    <p:sldLayoutId id="2147487225" r:id="rId9"/>
    <p:sldLayoutId id="2147487226" r:id="rId10"/>
    <p:sldLayoutId id="2147487227" r:id="rId11"/>
    <p:sldLayoutId id="2147487228" r:id="rId12"/>
    <p:sldLayoutId id="2147487229" r:id="rId13"/>
    <p:sldLayoutId id="2147487230" r:id="rId14"/>
    <p:sldLayoutId id="2147487231" r:id="rId15"/>
    <p:sldLayoutId id="2147487252" r:id="rId16"/>
    <p:sldLayoutId id="2147487253" r:id="rId17"/>
    <p:sldLayoutId id="2147487254" r:id="rId18"/>
    <p:sldLayoutId id="2147487255" r:id="rId19"/>
    <p:sldLayoutId id="2147487256" r:id="rId20"/>
    <p:sldLayoutId id="2147486819" r:id="rId21"/>
    <p:sldLayoutId id="2147486857" r:id="rId22"/>
    <p:sldLayoutId id="2147486858" r:id="rId23"/>
    <p:sldLayoutId id="2147486859" r:id="rId24"/>
    <p:sldLayoutId id="2147487286" r:id="rId25"/>
    <p:sldLayoutId id="2147487287" r:id="rId26"/>
    <p:sldLayoutId id="2147487288" r:id="rId27"/>
    <p:sldLayoutId id="2147487289" r:id="rId28"/>
    <p:sldLayoutId id="2147487290" r:id="rId29"/>
    <p:sldLayoutId id="2147487303" r:id="rId30"/>
    <p:sldLayoutId id="2147487304" r:id="rId31"/>
    <p:sldLayoutId id="2147487305" r:id="rId32"/>
    <p:sldLayoutId id="2147487306" r:id="rId33"/>
    <p:sldLayoutId id="2147487307" r:id="rId34"/>
    <p:sldLayoutId id="2147487320" r:id="rId35"/>
    <p:sldLayoutId id="2147487321" r:id="rId36"/>
    <p:sldLayoutId id="2147487322" r:id="rId37"/>
    <p:sldLayoutId id="2147487323" r:id="rId38"/>
    <p:sldLayoutId id="2147487324" r:id="rId39"/>
    <p:sldLayoutId id="2147487493" r:id="rId40"/>
    <p:sldLayoutId id="2147487456" r:id="rId41"/>
    <p:sldLayoutId id="2147487457" r:id="rId42"/>
    <p:sldLayoutId id="2147487458" r:id="rId43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den Titel zu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1"/>
            <a:ext cx="2924175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6"/>
            <a:ext cx="3211512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b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1"/>
            <a:ext cx="2133600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1585FB-6C7D-4CB3-A0D2-4FDDEA06AA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7439"/>
            <a:ext cx="13319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867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33" r:id="rId1"/>
    <p:sldLayoutId id="2147487234" r:id="rId2"/>
    <p:sldLayoutId id="2147487235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den Titel zu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1"/>
            <a:ext cx="2924175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6"/>
            <a:ext cx="3211512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b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1"/>
            <a:ext cx="2133600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1585FB-6C7D-4CB3-A0D2-4FDDEA06AA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7439"/>
            <a:ext cx="13319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54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37" r:id="rId1"/>
    <p:sldLayoutId id="2147487238" r:id="rId2"/>
    <p:sldLayoutId id="2147487239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90600"/>
            <a:ext cx="8839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29" name="Grafik 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6515" y="6142039"/>
            <a:ext cx="1362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76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26" r:id="rId1"/>
    <p:sldLayoutId id="2147487327" r:id="rId2"/>
    <p:sldLayoutId id="2147487328" r:id="rId3"/>
    <p:sldLayoutId id="2147487329" r:id="rId4"/>
    <p:sldLayoutId id="2147487330" r:id="rId5"/>
    <p:sldLayoutId id="2147487331" r:id="rId6"/>
    <p:sldLayoutId id="2147487332" r:id="rId7"/>
    <p:sldLayoutId id="2147487333" r:id="rId8"/>
    <p:sldLayoutId id="2147487334" r:id="rId9"/>
    <p:sldLayoutId id="2147487335" r:id="rId10"/>
    <p:sldLayoutId id="2147487336" r:id="rId11"/>
    <p:sldLayoutId id="2147487337" r:id="rId12"/>
    <p:sldLayoutId id="2147487443" r:id="rId13"/>
    <p:sldLayoutId id="2147487473" r:id="rId14"/>
    <p:sldLayoutId id="2147487474" r:id="rId15"/>
    <p:sldLayoutId id="2147487475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den Titel zu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1"/>
            <a:ext cx="2924175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6"/>
            <a:ext cx="3211512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b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1"/>
            <a:ext cx="2133600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1585FB-6C7D-4CB3-A0D2-4FDDEA06AA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7439"/>
            <a:ext cx="13319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37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39" r:id="rId1"/>
    <p:sldLayoutId id="2147487340" r:id="rId2"/>
    <p:sldLayoutId id="2147487341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33" tIns="45672" rIns="91333" bIns="45672" anchor="ctr"/>
          <a:lstStyle/>
          <a:p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A83BA833-1B8A-4CF6-8D5A-1D483B850EA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38" r:id="rId1"/>
    <p:sldLayoutId id="2147486839" r:id="rId2"/>
    <p:sldLayoutId id="2147486840" r:id="rId3"/>
    <p:sldLayoutId id="2147486841" r:id="rId4"/>
    <p:sldLayoutId id="2147486842" r:id="rId5"/>
    <p:sldLayoutId id="2147486843" r:id="rId6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666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331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69982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6641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1625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68293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4954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1609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4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82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41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01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60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22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84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-12700"/>
            <a:ext cx="87936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den Titel zu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444" y="1143000"/>
            <a:ext cx="872476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05376"/>
            <a:ext cx="292352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525344"/>
            <a:ext cx="3211552" cy="144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05376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40E92446-B799-4918-B17E-9001823CC316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 charset="0"/>
              </a:rPr>
              <a:pPr eaLnBrk="0" hangingPunct="0"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167697"/>
            <a:ext cx="1331640" cy="6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43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086" y="-12700"/>
            <a:ext cx="8793661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den Titel zu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444" y="1143000"/>
            <a:ext cx="872476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512" y="6705376"/>
            <a:ext cx="292352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512" y="6525344"/>
            <a:ext cx="3211552" cy="1440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04" y="6705376"/>
            <a:ext cx="2133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40E92446-B799-4918-B17E-9001823CC316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 charset="0"/>
              </a:rPr>
              <a:pPr eaLnBrk="0" hangingPunct="0"/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6167697"/>
            <a:ext cx="1331640" cy="68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95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45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den Titel zu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1"/>
            <a:ext cx="2924175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6"/>
            <a:ext cx="3211512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b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1"/>
            <a:ext cx="2133600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1585FB-6C7D-4CB3-A0D2-4FDDEA06AA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7439"/>
            <a:ext cx="13319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59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47" r:id="rId1"/>
    <p:sldLayoutId id="2147487348" r:id="rId2"/>
    <p:sldLayoutId id="2147487349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2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den Titel zu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512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1"/>
            <a:ext cx="2924175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rgbClr val="000000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6"/>
            <a:ext cx="3211512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b="0">
                <a:solidFill>
                  <a:srgbClr val="000000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1"/>
            <a:ext cx="2133600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rgbClr val="000000">
                    <a:tint val="75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AF15E9CF-715C-4CD4-9E32-1DE86F6C7D61}" type="slidenum">
              <a:rPr lang="en-US">
                <a:cs typeface="Arial" pitchFamily="34" charset="0"/>
              </a:rPr>
              <a:pPr>
                <a:defRPr/>
              </a:pPr>
              <a:t>‹Nr.›</a:t>
            </a:fld>
            <a:endParaRPr lang="en-US" dirty="0">
              <a:cs typeface="Arial" pitchFamily="34" charset="0"/>
            </a:endParaRPr>
          </a:p>
        </p:txBody>
      </p:sp>
      <p:pic>
        <p:nvPicPr>
          <p:cNvPr id="5128" name="Grafi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6167439"/>
            <a:ext cx="13319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9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51" r:id="rId1"/>
    <p:sldLayoutId id="2147487353" r:id="rId2"/>
    <p:sldLayoutId id="2147487354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den Titel zu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1"/>
            <a:ext cx="2924175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6"/>
            <a:ext cx="3211512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b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1"/>
            <a:ext cx="2133600" cy="107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1585FB-6C7D-4CB3-A0D2-4FDDEA06AA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2" name="Grafik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7439"/>
            <a:ext cx="13319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97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071" tIns="45556" rIns="91071" bIns="45556" anchor="ctr"/>
          <a:lstStyle/>
          <a:p>
            <a:pPr defTabSz="911921"/>
            <a:endParaRPr lang="de-CH" sz="18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79" y="69851"/>
            <a:ext cx="87931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1" tIns="45556" rIns="91071" bIns="455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den Titel zu </a:t>
            </a:r>
            <a:br>
              <a:rPr lang="de-DE" smtClean="0"/>
            </a:br>
            <a:r>
              <a:rPr lang="de-DE" smtClean="0"/>
              <a:t> 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029" y="1143041"/>
            <a:ext cx="8724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071" tIns="45556" rIns="91071" bIns="455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430" y="6705649"/>
            <a:ext cx="2924175" cy="107951"/>
          </a:xfrm>
          <a:prstGeom prst="rect">
            <a:avLst/>
          </a:prstGeom>
        </p:spPr>
        <p:txBody>
          <a:bodyPr vert="horz" wrap="square" lIns="91071" tIns="45556" rIns="91071" bIns="45556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</a:defRPr>
            </a:lvl1pPr>
          </a:lstStyle>
          <a:p>
            <a:pPr defTabSz="911921"/>
            <a:r>
              <a:rPr lang="de-DE" smtClean="0">
                <a:latin typeface="Arial"/>
                <a:cs typeface="Arial" charset="0"/>
              </a:rPr>
              <a:t>März 2014</a:t>
            </a:r>
            <a:endParaRPr lang="en-US">
              <a:latin typeface="Arial"/>
              <a:cs typeface="Arial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7894675" y="6232525"/>
          <a:ext cx="1143000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14" name="Photo Editor Photo" r:id="rId36" imgW="15400000" imgH="6354062" progId="MSPhotoEd.3">
                  <p:embed/>
                </p:oleObj>
              </mc:Choice>
              <mc:Fallback>
                <p:oleObj name="Photo Editor Photo" r:id="rId36" imgW="15400000" imgH="63540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4675" y="6232525"/>
                        <a:ext cx="1143000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7938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7932" y="6722239"/>
            <a:ext cx="2133600" cy="108000"/>
          </a:xfrm>
          <a:prstGeom prst="rect">
            <a:avLst/>
          </a:prstGeom>
        </p:spPr>
        <p:txBody>
          <a:bodyPr vert="horz" lIns="91188" tIns="45608" rIns="91188" bIns="45608" rtlCol="0" anchor="ctr"/>
          <a:lstStyle>
            <a:lvl1pPr algn="ctr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1830" fontAlgn="auto">
              <a:spcBef>
                <a:spcPts val="0"/>
              </a:spcBef>
              <a:spcAft>
                <a:spcPts val="0"/>
              </a:spcAft>
            </a:pPr>
            <a:fld id="{40E92446-B799-4918-B17E-9001823CC316}" type="slidenum">
              <a:rPr lang="en-US" smtClean="0">
                <a:solidFill>
                  <a:srgbClr val="000000"/>
                </a:solidFill>
              </a:rPr>
              <a:pPr defTabSz="911830" fontAlgn="auto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34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360" r:id="rId1"/>
    <p:sldLayoutId id="2147487361" r:id="rId2"/>
    <p:sldLayoutId id="2147487362" r:id="rId3"/>
    <p:sldLayoutId id="2147487363" r:id="rId4"/>
    <p:sldLayoutId id="2147487364" r:id="rId5"/>
    <p:sldLayoutId id="2147487365" r:id="rId6"/>
    <p:sldLayoutId id="2147487366" r:id="rId7"/>
    <p:sldLayoutId id="2147487367" r:id="rId8"/>
    <p:sldLayoutId id="2147487368" r:id="rId9"/>
    <p:sldLayoutId id="2147487369" r:id="rId10"/>
    <p:sldLayoutId id="2147487370" r:id="rId11"/>
    <p:sldLayoutId id="2147487371" r:id="rId12"/>
    <p:sldLayoutId id="2147487372" r:id="rId13"/>
    <p:sldLayoutId id="2147487373" r:id="rId14"/>
    <p:sldLayoutId id="2147487374" r:id="rId15"/>
    <p:sldLayoutId id="2147487375" r:id="rId16"/>
    <p:sldLayoutId id="2147487376" r:id="rId17"/>
    <p:sldLayoutId id="2147487377" r:id="rId18"/>
    <p:sldLayoutId id="2147487378" r:id="rId19"/>
    <p:sldLayoutId id="2147487379" r:id="rId20"/>
    <p:sldLayoutId id="2147487380" r:id="rId21"/>
    <p:sldLayoutId id="2147487381" r:id="rId22"/>
    <p:sldLayoutId id="2147487382" r:id="rId23"/>
    <p:sldLayoutId id="2147487383" r:id="rId24"/>
    <p:sldLayoutId id="2147487384" r:id="rId25"/>
    <p:sldLayoutId id="2147487385" r:id="rId26"/>
    <p:sldLayoutId id="2147487386" r:id="rId27"/>
    <p:sldLayoutId id="2147487387" r:id="rId28"/>
    <p:sldLayoutId id="2147487388" r:id="rId29"/>
    <p:sldLayoutId id="2147487389" r:id="rId30"/>
    <p:sldLayoutId id="2147487390" r:id="rId31"/>
    <p:sldLayoutId id="2147487391" r:id="rId32"/>
    <p:sldLayoutId id="2147487392" r:id="rId3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ts val="3159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3159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ts val="3159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ts val="3159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ts val="3159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535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064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65993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131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1493" indent="-341493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39909" indent="-284588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38320" indent="-227657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3655" indent="-227657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48981" indent="-227657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04308" indent="-22765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59638" indent="-22765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14970" indent="-22765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70294" indent="-22765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355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647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993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1314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6642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1970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7301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2632" algn="l" defTabSz="9106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den Titel zu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0"/>
            <a:ext cx="2924175" cy="107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5"/>
            <a:ext cx="3211512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b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0"/>
            <a:ext cx="2133600" cy="107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1585FB-6C7D-4CB3-A0D2-4FDDEA06AA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7438"/>
            <a:ext cx="13319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8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12" r:id="rId1"/>
    <p:sldLayoutId id="2147487413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den Titel zu </a:t>
            </a:r>
            <a:br>
              <a:rPr lang="de-DE" altLang="de-DE" smtClean="0"/>
            </a:br>
            <a:r>
              <a:rPr lang="de-DE" altLang="de-DE" smtClean="0"/>
              <a:t>bearbeiten</a:t>
            </a:r>
          </a:p>
        </p:txBody>
      </p:sp>
      <p:sp>
        <p:nvSpPr>
          <p:cNvPr id="102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0"/>
            <a:ext cx="2924175" cy="107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5"/>
            <a:ext cx="3211512" cy="144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900" b="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0"/>
            <a:ext cx="2133600" cy="1079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1585FB-6C7D-4CB3-A0D2-4FDDEA06AA8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‹Nr.›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032" name="Grafik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167438"/>
            <a:ext cx="1331913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1158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34" r:id="rId1"/>
    <p:sldLayoutId id="2147487435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76200"/>
            <a:ext cx="8839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990600"/>
            <a:ext cx="88392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1028" name="Line 7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/>
            <a:endParaRPr lang="de-CH" smtClea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553200"/>
            <a:ext cx="2062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</a:defRPr>
            </a:lvl1pPr>
          </a:lstStyle>
          <a:p>
            <a:pPr eaLnBrk="0" hangingPunct="0"/>
            <a:r>
              <a:rPr lang="de-DE" altLang="de-DE" smtClean="0">
                <a:solidFill>
                  <a:srgbClr val="000000"/>
                </a:solidFill>
              </a:rPr>
              <a:t>EMS Gruppenpräsentation</a:t>
            </a:r>
          </a:p>
          <a:p>
            <a:pPr eaLnBrk="0" hangingPunct="0"/>
            <a:r>
              <a:rPr lang="de-DE" altLang="de-DE" smtClean="0">
                <a:solidFill>
                  <a:srgbClr val="000000"/>
                </a:solidFill>
              </a:rPr>
              <a:t>Seite </a:t>
            </a:r>
            <a:fld id="{1A7817FD-5FE1-46CB-8E4A-04CE20749B6C}" type="slidenum">
              <a:rPr lang="de-DE" altLang="de-DE" smtClean="0">
                <a:solidFill>
                  <a:srgbClr val="000000"/>
                </a:solidFill>
              </a:rPr>
              <a:pPr eaLnBrk="0" hangingPunct="0"/>
              <a:t>‹Nr.›</a:t>
            </a:fld>
            <a:endParaRPr lang="de-DE" altLang="de-DE" sz="1400" smtClea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1030" name="Grafik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6140450"/>
            <a:ext cx="130175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37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77" r:id="rId1"/>
    <p:sldLayoutId id="2147487478" r:id="rId2"/>
    <p:sldLayoutId id="2147487479" r:id="rId3"/>
    <p:sldLayoutId id="2147487480" r:id="rId4"/>
    <p:sldLayoutId id="2147487481" r:id="rId5"/>
    <p:sldLayoutId id="2147487482" r:id="rId6"/>
    <p:sldLayoutId id="2147487483" r:id="rId7"/>
    <p:sldLayoutId id="2147487484" r:id="rId8"/>
    <p:sldLayoutId id="2147487485" r:id="rId9"/>
    <p:sldLayoutId id="2147487486" r:id="rId10"/>
    <p:sldLayoutId id="2147487487" r:id="rId11"/>
    <p:sldLayoutId id="2147487488" r:id="rId12"/>
    <p:sldLayoutId id="2147487489" r:id="rId13"/>
    <p:sldLayoutId id="2147487490" r:id="rId14"/>
    <p:sldLayoutId id="2147487491" r:id="rId15"/>
    <p:sldLayoutId id="2147487492" r:id="rId16"/>
  </p:sldLayoutIdLst>
  <p:transition spd="slow"/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33" tIns="45672" rIns="91333" bIns="45672" anchor="ctr"/>
          <a:lstStyle/>
          <a:p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4BDE689-D846-428D-8758-D5BF2A699FD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44" r:id="rId1"/>
    <p:sldLayoutId id="2147486845" r:id="rId2"/>
    <p:sldLayoutId id="2147486846" r:id="rId3"/>
    <p:sldLayoutId id="2147486847" r:id="rId4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666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331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69982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6641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1625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68293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4954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1609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4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82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41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01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60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22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84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33" tIns="45672" rIns="91333" bIns="45672" anchor="ctr"/>
          <a:lstStyle/>
          <a:p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333" tIns="45672" rIns="91333" bIns="45672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CEA8B16-FDEE-44B8-9FA0-E80FC2FBEE6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48" r:id="rId1"/>
    <p:sldLayoutId id="2147486849" r:id="rId2"/>
    <p:sldLayoutId id="2147486850" r:id="rId3"/>
    <p:sldLayoutId id="2147486851" r:id="rId4"/>
    <p:sldLayoutId id="2147486852" r:id="rId5"/>
    <p:sldLayoutId id="2147486853" r:id="rId6"/>
    <p:sldLayoutId id="2147486854" r:id="rId7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6667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3314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69982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6641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1625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68293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4954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1609" indent="-228329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14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982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41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01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960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22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284" algn="l" defTabSz="91331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6147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07505" y="69851"/>
            <a:ext cx="889414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ts val="2500"/>
              </a:lnSpc>
            </a:pPr>
            <a:r>
              <a:rPr lang="de-DE" altLang="de-DE" dirty="0" smtClean="0"/>
              <a:t>Klicken Sie, um den Titel zu bearbeiten</a:t>
            </a:r>
          </a:p>
        </p:txBody>
      </p:sp>
      <p:sp>
        <p:nvSpPr>
          <p:cNvPr id="6148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13.7.12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B53F852-822A-4C8E-B194-B78F55FD251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" name="Grafik 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60" r:id="rId1"/>
    <p:sldLayoutId id="2147486861" r:id="rId2"/>
    <p:sldLayoutId id="2147486862" r:id="rId3"/>
    <p:sldLayoutId id="2147486863" r:id="rId4"/>
    <p:sldLayoutId id="2147486864" r:id="rId5"/>
    <p:sldLayoutId id="2147486865" r:id="rId6"/>
    <p:sldLayoutId id="2147486866" r:id="rId7"/>
    <p:sldLayoutId id="2147486867" r:id="rId8"/>
    <p:sldLayoutId id="2147486868" r:id="rId9"/>
    <p:sldLayoutId id="2147486869" r:id="rId10"/>
    <p:sldLayoutId id="2147486870" r:id="rId11"/>
    <p:sldLayoutId id="2147486871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lang="de-DE" altLang="de-DE" sz="3000" b="1" dirty="0" smtClean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717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ts val="2500"/>
              </a:lnSpc>
            </a:pPr>
            <a:r>
              <a:rPr lang="de-DE" altLang="de-DE" dirty="0" smtClean="0"/>
              <a:t>Klicken Sie, um den Titel zu bearbeiten</a:t>
            </a:r>
          </a:p>
        </p:txBody>
      </p:sp>
      <p:sp>
        <p:nvSpPr>
          <p:cNvPr id="7172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A3BFAE0-E815-4F14-9DE4-18A46E1A1BD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" name="Grafik 1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de-DE" altLang="de-DE" sz="3000" b="1" dirty="0" smtClean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921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ts val="2500"/>
              </a:lnSpc>
            </a:pPr>
            <a:r>
              <a:rPr lang="de-DE" altLang="de-DE" dirty="0" smtClean="0"/>
              <a:t>Klicken Sie, um den Titel zu bearbeiten</a:t>
            </a:r>
          </a:p>
        </p:txBody>
      </p:sp>
      <p:sp>
        <p:nvSpPr>
          <p:cNvPr id="922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E0C529DF-F1B9-469D-89D5-1DE480D08665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" name="Grafik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85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de-DE" altLang="de-DE" sz="3000" b="1" dirty="0" smtClean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CH"/>
          </a:p>
        </p:txBody>
      </p:sp>
      <p:sp>
        <p:nvSpPr>
          <p:cNvPr id="10243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211138" y="-12700"/>
            <a:ext cx="8793162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>
              <a:lnSpc>
                <a:spcPts val="2500"/>
              </a:lnSpc>
            </a:pPr>
            <a:r>
              <a:rPr lang="de-DE" altLang="de-DE" dirty="0" smtClean="0"/>
              <a:t>Klicken Sie, um den Titel zu bearbeiten</a:t>
            </a:r>
          </a:p>
        </p:txBody>
      </p:sp>
      <p:sp>
        <p:nvSpPr>
          <p:cNvPr id="10244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0988" y="1143000"/>
            <a:ext cx="87249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Klicken Sie, um die Formate des Vorlagentextes zu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2FD081BE-5861-4EB0-B5ED-30201926893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" name="Grafik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886" r:id="rId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de-DE" altLang="de-DE" sz="3000" b="1" dirty="0" smtClean="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8"/>
          <p:cNvSpPr>
            <a:spLocks noChangeShapeType="1"/>
          </p:cNvSpPr>
          <p:nvPr/>
        </p:nvSpPr>
        <p:spPr bwMode="auto">
          <a:xfrm flipV="1">
            <a:off x="0" y="914400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341" tIns="45676" rIns="91341" bIns="45676" anchor="ctr"/>
          <a:lstStyle/>
          <a:p>
            <a:endParaRPr lang="de-CH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79388" y="6705602"/>
            <a:ext cx="2924175" cy="107951"/>
          </a:xfrm>
          <a:prstGeom prst="rect">
            <a:avLst/>
          </a:prstGeom>
        </p:spPr>
        <p:txBody>
          <a:bodyPr vert="horz" wrap="square" lIns="91341" tIns="45676" rIns="91341" bIns="45676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</a:defRPr>
            </a:lvl1pPr>
          </a:lstStyle>
          <a:p>
            <a:endParaRPr lang="en-US">
              <a:latin typeface="Arial" pitchFamily="34" charset="0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9388" y="6524627"/>
            <a:ext cx="3211512" cy="144463"/>
          </a:xfrm>
          <a:prstGeom prst="rect">
            <a:avLst/>
          </a:prstGeom>
        </p:spPr>
        <p:txBody>
          <a:bodyPr vert="horz" wrap="square" lIns="91341" tIns="45676" rIns="91341" bIns="45676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900">
                <a:solidFill>
                  <a:srgbClr val="898989"/>
                </a:solidFill>
              </a:defRPr>
            </a:lvl1pPr>
          </a:lstStyle>
          <a:p>
            <a:endParaRPr lang="en-US"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3708400" y="6705602"/>
            <a:ext cx="2133600" cy="107951"/>
          </a:xfrm>
          <a:prstGeom prst="rect">
            <a:avLst/>
          </a:prstGeom>
        </p:spPr>
        <p:txBody>
          <a:bodyPr vert="horz" wrap="square" lIns="91341" tIns="45676" rIns="91341" bIns="45676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900">
                <a:solidFill>
                  <a:srgbClr val="898989"/>
                </a:solidFill>
              </a:defRPr>
            </a:lvl1pPr>
          </a:lstStyle>
          <a:p>
            <a:fld id="{73A68AD6-F86B-4C0A-896C-9D30FDB20DE8}" type="slidenum">
              <a:rPr lang="en-US">
                <a:latin typeface="Arial" pitchFamily="34" charset="0"/>
              </a:rPr>
              <a:pPr/>
              <a:t>‹Nr.›</a:t>
            </a:fld>
            <a:endParaRPr lang="en-US">
              <a:latin typeface="Arial" pitchFamily="34" charset="0"/>
            </a:endParaRPr>
          </a:p>
        </p:txBody>
      </p:sp>
      <p:pic>
        <p:nvPicPr>
          <p:cNvPr id="8" name="Grafik 1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794" y="6094773"/>
            <a:ext cx="10475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83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922" r:id="rId1"/>
    <p:sldLayoutId id="2147486924" r:id="rId2"/>
    <p:sldLayoutId id="2147486925" r:id="rId3"/>
    <p:sldLayoutId id="2147486926" r:id="rId4"/>
    <p:sldLayoutId id="2147486927" r:id="rId5"/>
    <p:sldLayoutId id="2147486928" r:id="rId6"/>
    <p:sldLayoutId id="2147486929" r:id="rId7"/>
    <p:sldLayoutId id="2147486930" r:id="rId8"/>
    <p:sldLayoutId id="2147486931" r:id="rId9"/>
    <p:sldLayoutId id="2147486932" r:id="rId10"/>
    <p:sldLayoutId id="2147486933" r:id="rId11"/>
    <p:sldLayoutId id="2147486934" r:id="rId12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6705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3388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0093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6789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39725" indent="-339725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2575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398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595438" indent="-225425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4pPr>
      <a:lvl5pPr marL="2052638" indent="-225425" algn="l" rtl="0" eaLnBrk="0" fontAlgn="base" hangingPunct="0">
        <a:spcBef>
          <a:spcPct val="20000"/>
        </a:spcBef>
        <a:spcAft>
          <a:spcPct val="0"/>
        </a:spcAft>
        <a:buChar char="»"/>
        <a:defRPr sz="2400" b="1">
          <a:solidFill>
            <a:schemeClr val="tx1"/>
          </a:solidFill>
          <a:latin typeface="+mn-lt"/>
        </a:defRPr>
      </a:lvl5pPr>
      <a:lvl6pPr marL="2511829" indent="-22834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68533" indent="-22834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5232" indent="-22834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1925" indent="-228347" algn="l" rtl="0" eaLnBrk="1" fontAlgn="base" hangingPunct="1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5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88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93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89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86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82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80" algn="l" defTabSz="9133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2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37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7.xml"/><Relationship Id="rId1" Type="http://schemas.openxmlformats.org/officeDocument/2006/relationships/themeOverride" Target="../theme/themeOverr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slideLayout" Target="../slideLayouts/slideLayout147.xml"/><Relationship Id="rId1" Type="http://schemas.openxmlformats.org/officeDocument/2006/relationships/themeOverride" Target="../theme/themeOverr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7.xml"/><Relationship Id="rId1" Type="http://schemas.openxmlformats.org/officeDocument/2006/relationships/themeOverride" Target="../theme/themeOverride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7.xml"/><Relationship Id="rId1" Type="http://schemas.openxmlformats.org/officeDocument/2006/relationships/themeOverride" Target="../theme/themeOverr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41.jpeg"/><Relationship Id="rId5" Type="http://schemas.microsoft.com/office/2007/relationships/hdphoto" Target="../media/hdphoto2.wdp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99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9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9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5.xml"/><Relationship Id="rId1" Type="http://schemas.openxmlformats.org/officeDocument/2006/relationships/themeOverride" Target="../theme/themeOverr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8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vmlDrawing" Target="../drawings/vmlDrawing4.v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UUEhQVFBUXGR0YGRgWFRgWFRUdGhkaGBYaFxcYHCggGBwlGxcaIjEhJSkrLi4uFx8zODMsNygtLisBCgoKDg0OGhAQGiwkHBwsLCwsLCwsLCwsLCwsLCwsLCwsLCwsLDcsLCwsLCwsLCwsLCwrLCssLCssLCsrKysrK//AABEIAHABwQMBIgACEQEDEQH/xAAbAAACAwEBAQAAAAAAAAAAAAAFBwMEBgACAf/EAEoQAAECAwQECQoEBAQFBQAAAAECAwAEEQUGEiExNHGyBxNBUWFyc5GxFiIyM1OSoaLB0SNSYoEUJMLwFUJjsxdDdILxNUST0uH/xAAXAQADAQAAAAAAAAAAAAAAAAAAAQID/8QAIREBAAIDAAMAAwEBAAAAAAAAAAECESExMkFCAxJxYSL/2gAMAwEAAhEDEQA/ANHat6ZpDzqUu0CVqAGFOgEgckFrlW6/MPqQ6vEkIJAwgZ1A5B0xkLc1h7tF7xg9wcayvsjvJjKJnLTGjIjjH2I31USTzAnuEas2LvXe5SFlqXoCnJS9NDyhI0bTGNftJ5Zqt1w7Vnw0RXWupJOkknvzjT3HsNuYLinQVBGEAAkAk1qTTPQIxzNpaagElbYfbNUPOCnJiJHcco3t0rz/AMTVt0AOgVqNCxymnIeiMde2y0S0wUN1wlIUATWla1FYgu06UzbBHtEj9lHCfgYImYnAmImDIvXOLZlluNnCoFNDQHSaHTGB8r5v2vyI+0be/OpubU7whVxV52VY0PIvfN1FXfkR9oabaqgHnFYRxhz2M7jYaVzoSfgIKSVoYi815ZhqadQ05hQkgAYUn/KknMjnJgX5XzftfkR9oqXhcxTT5/1FfDKB0RMyqIgybi2u9MB3jlYsOGmQFK1ro2RRvrbz7EwENLwpLYVTCk5lSwdI6BHcGWh7an6wN4RtaT2Sd5cXMz+qfal5XzftfkR9o+i9837X5EfaBlmSwdebbNQFKCTTTmeSNFem6aZZrjWlqIBAUFUrnkCCBExmVaEbv32K1huYCQTkFpyFeTEK5VPKI28IukOG7kyXJZlatJQK9JGR8IulsptGHq8M0WpZ1xJopKTQ8xOQ09JhceV837X5EfaNtf5ykmsfmUgfMFf0wrYV5nJ1jQ4b3zftfkR9oZVhzJdl2lqNVKQkk85oMXxrCZhrXIdxSbXRiT3KMFJFoe73zy2ZZS2zhUFJFaA6T0xg/K+b9r8iPtGzv/qausnxhXwXnYrwc8r5v2vyI+0XZK/Mwk/iBDieXzcKv2Iy+ETWTcwPy6HQ6UqUCQMIKQakadPJGTebKVFJ0gkHmyNIW4OMScdkWkiYbDjZyORB0pI0gxlb628+w+ENLwpKAaYUnOp5x0RX4NHzjeRyFIV+4NPAjuirwj6ynsx4qipnWU42o+V037X5EfaPSL4TY/5oO1CftAmz5fjHW2yaY1BNeappWNFeS6P8M1xqHCsAjECKHPIEU6YiMqnArYF9sawiYSEkmgWmoTX9QJy21jaVhGUhxXcmy7LNLOZKRXaMj4RdLZTaMCUdHR0WkIvJbaZVvERiWo0QnnPOegQtp68My6aqdUBzIJQkd0F+EdwmZQnkDYI/dSq+A7ozlnSwcdbbOQWoJrtIBpGVp3hdY1lzc84k1DjgPQtQ+saGwr5OtqCXzxjZyJPpp6QeX94I3tuwwzLlxpJSpBH+YqxAkJNanTnGFhbqepPBCwUhQNQRUEcoOYMK529s2FEB3lI9BPOeiN1dBwqkmq8iSP2BIHwEKl70lbT4xVpKoz5XzftfkR9oml76zST5ykLHMpAHxTQxHdWwUzZcCllGAJOQBrixc+yKt4rHMq7xZViBFUnRUaM+nKJ3jJ64Yt27wom0nLA4n0k6eiqTyiOvfOrZllONKwqBSK0B0qAORheXVmi3NsnkUoIPSF+b4kGN3f3U19ZG8IuJzCZjbFeV837X5EfaGJduZU7LNOLNVKFSaAVzPIIT8Nq5+ps9X+oxNJydoYebvZNhawHcgpQHmJ0AkDkiLyvm/a/Ij7QJnvWuddW8Yv3esNU2pSUrCMIBzBNamnJCzJ4jCfyvm/a/Ij7Rrbq2s69KvOOKxLQVYTQClEAjR0mA/wDw/d9sj3VQesexVSkq+hSgsqxqqAR/kpy7IqucpnDFi9837X5EfaPvlfN+1+RH2gEI0l1rtJm0LUXCjCrDkAa5V5YmJmVTh8l76zSTmpCxzKQB8U0jbXbvAibSaDCtPpJrXTyg8oha23ZplnlNKIVShBHKCKiLlzHyicapoUSk9IKT9aGHFpicFMRg2Y6PNI6NcoJq3NYe7Re8YPcHGsr7I7yYA25rD3aL3jB7g41lfZHeTGMeTSeGTEM36tfVPhE0Qzfq19U+EasyRje8GXov9ZPgqMFG94MvRf6yfBUZ060twL4RdaHZjxVAWwNaY7VG8INcIutDsx4mAtga0x2qN4Qp8h6MW/OpubU7whWJOY2w0786m5tTvCFUqHforxYnW8Li08yiPjDRua7ikmTzAj3VED4CFxeFvDMuDYfeSlX1ja3ImaSKz+QrPwxQU6VuF/NuYnFq51KPeY+zzeFVOYJ3QTFdIygjb6MMw4OYgfKIiVNXwZaHtqfrA3hG1pPZJ3lwS4MtD21P1gbwja0nsk7y40nxR7Brv6yz2ifGGDf7U19ZG+IX139ZZ7RPjDBv8f5NfWRvCFXhz0robVztTZ6v1MKWG1c/U2er9TBQ7hXCS7RhtPO54A/eMNYrQXMMpOhS0jvOcazhNdzYT0KVugfWM/dFvFOMD9RPupUr6QW8ijgU+milDmJHxhjcHDtZZQ/K4R3gH6xgbWRR94czqx3LIjYcGTmT6eYoV3hQPgIVfI54K3+1NXWT4wr4aN/tTV1k+MK6HfpV4bdz9TZ6p3jCttP1zvXV4mGlc/U2eqd4wrbS9c711bxh34K9abg19e52f9QiLhH1lPZjxVE3Bon8Z08gQB3qH2PdEPCNrKezHiqD5EeQHYWssdojeEMq+mpO7BvCFrYWssdojeEMq+mpO7BvCCvBbpTw1LiH+Sa2r+C1Qq4alw9Sb2r/ANxUKnTvxoI6Ojo1Zlpwi60nsk7yoDXf1lntE+MGeEXWk9kneVAa7+ss9onxjGetY4Yl+tSc2o30wq4al+tSc2o30wq4d+pqa1y9Sa2K3jCse9JW0+MNO5epNbFbxhWPekrafGC3IFWz4MfTf2I8VxDwl+ua6h3om4MfTf2I8VxDwl+ua6h3ofyPpmLNP4zXaI3hDIv9qa+sjeELaz/Wt9dO8IZN/tTX1kb4gryRPSuhtXP1NnqneMKWG1c/U2eqd4wvxi5WT3rXOureMavgz9a91BvGMpPetc66t4xq+DP1r3UHiYVenPDCiraXqXOordMWYrWkfwXOordMasyVEMHg09S91xuiF8IYPBp6l7rjdEZU60twC4QdcPUT9YHXY1tjriCPCAf5w9RP1ijdRFZxgD81e4E+Ag+h6N2Oj5WOjRBNW5rD3aL3jB7g41lfZHeTAG3NYe7Re8YPcHGsr7I7yYzjyXPDJiGb9WvqnwiaIZv1a+qfCNWZIxveDL0X+snwVGCje8GXov8AWT4KjOnV24F8IutDsx4mAtga0x2qN4Qa4RdaHZjxMBbA1pjtUbwhT5H6MW/OpubU7whVKhq351NzaneEKpUO/Srwevm3SZr+Zts/Lh+kELrTNJKdTzJJ95JT9Ijv83RbCudofD/zA+w3aMTg52ge5YH9UHJP0FSqMS0J51Ad5Ai/ebW3+0MR3fbxTTA/1EnuVX6RJebW3+0VE+j9tRwZaHtqfrA3hG1pPZJ3lwS4MtD21P1gbwja0nsk7y4ufFPtnJSYLa0rTSqSFCuio56QSti8T80AheEJBrhQkgE8lakkwOkpYuuIbBoVKCankrBi3rqOyqOMKkrRWhpkRXRUHk0csRGcK0+2TdF90jGktI5VKyVT9KdJO2kM6Vl0toShOSUgAbBlCisq23pcgtrOH8hNUn9uT9obNnTgeaQ4nQsA7OcRpTCLZL/hGdrMpH5Wx3lSj4UivcFus4k/lSo/DD9Yjvu5inHOjCnuSPvF7g3RWYWeZvxUPtE/SvkHvOjDNvj9ZPfn9YN8GzlH3E86PA//ALAy+yKTjvThPyj7RNcJ3DOJH5kqHwxfSCPIemuv9qausnxhXw0b/amrrJ8YV0F+ivByWvVMNshlGBKUggKCTjzqdJNK580VbMsR6ZP4YB5yVAUz0nOvwi7LXTecYS82UKBBOGpCsiRlUUJy54BIUUkEEpIOkZEfvpEL+n/DZuzYaZRvDXEtWalaK00AdAjHcI+sp7MeKo0lxraVMNqS4arbpnyqBrQnpyI/aM3wj6ynsx4qi5x+ukR0DsLWWO0RvCGVfTUndg3hC1sLWWO0RvCGVfTUndg3hCrw7dKeGpcPUm9q/wDcVCrhqXD1Jvav/cVCp07tBHR0dGrMtOEXWk9kneVAa7+ss9onxgzwi60nsk7yoDXf1lntE+MYz1pHDEv1qTm1G+mFXDUv1qTm1G+mFXDv0qmtcvUmtit4wrHvSVtPjDTuXqTWxW8YVj3pK2nxgtyBVs+DH039iPFcQ8Jfrmuod6JuDH039iPFcQ8Jfrmuod6H8j6Zez/Wt9dO8IZN/tTX1kb4hbWf61vrp3hDJv8AamvrI3xBXkieldDaufqbPVO8YUsNq5+ps9U7xhfjFysnvWuddW8Y8sTC0egtSK/lUU+Bj1Petc66t4wWunYiJta0rUpOFIPm05TTlifavQZ/iT3tnf8A5V/eN9dV5S7PcK1KUfxM1EqPo85iP/h+z7Vz5ftBeWspMtKuNoJUMKzVVK5p6I0iJhEzBSCC9jXhdlUKS0EUUakqSSQaUyzA+ECBBmxLuOTSFqbUgYTSiqiuVdIB54zj/FzhWQy9NulQ89ajmapT3VMbq6F1zLEuOkFwigAzCAdOfKYXc7KKaWpDgopJoR/emNhcK3Vlz+HcUVAglBOZGEVIrzUB7oquM7Kc4b6OjxT+6x0asybtzWHu0XvGD3BxrK+yO8mANuaw92i94we4ONZX2R3kxjHk0nhkxDN+rX1T4RNEM36tfVPhGrMkY3vBl6L/AFk+CowUb3gy9F/rJ8FRnTrS3AvhF1odmPEwFsDWmO1RvCDXCLrQ7MeJgLYGtMdqjeEKfIejFvzqbm1O8IVSoat+dTc2p3hCqVDv0q8bbhCb/DllfpI+VJHgYy9nOUQ+OdunzoP0ja38arJtH8qkHvQRC/Q5SvSKfGv0hW6ccGrlNYpxroqruSfvFa82tv8AaKgvwctVmVH8rZ+KkgfXugRebW3+0VBPiI8mo4MtD21P1gbwja0nsk7y4JcGWh7an6wN4RtaT2Sd5cVPiX0DXf1lntE+MMe++pO/9u+mFxd/WWe0T4wx776k9/276YK8FulRDVuOf5Nv/u3jCqhqXHNJJs9beMTTosXd4XcU0+f9RQ7jh+kQSNoOsklpakE5GnLET68SlK5yT3msaC7d1v4ttTnGYKKKaYa1oAa6en4Qo6rWNgM3NLdVjcUVKOVTpy0Reuu7hm2D+sD3vN+sTXmsD+ELYx48YUa0pTDT/wC0DJBzC62rmWk/MIPex6Mm/wBqausnxhXw0L+n+TV1k+MK+Kv1NeG3c/U2eqd4wrbS9c511eJhpXP1NnqneMK20vXO9dW8Yd+CvWp4NFfivD9CT3E/eK/CPrKezHiqJeDX17nZ/wBQiLhH1lPZjxVC+RHkB2FrLHaI3hDKvpqTuwbwha2FrLHaI3hDKvrqbuwbwh14LdKeGpcPUm9q/wDcVCrhqXD1Jvav/cVCp078aCOjo6NWZacIutJ7JO8qA139ZZ7RPjBnhF1pPZJ3lQGu/rLPaJ8YxnrSOGJfrUnNqN9MKuGpfrUnNqN9MKuHfpVNa5epNbFbxhWPekrafGGncvUmtit4wrHvSVtPjBbkCrZ8GPpv7EeK4h4S/XNdQ70TcGPpv7EeK4h4S/XNdQ70P5H0y9n+tb66d4Qyb/amvrI3xC2s71rXXTvCGTf7U19ZG+IK8kT0robVz9TZ6p3jClhtXP1NnqneML8YuVk961zrq3jGr4M/WvdQbxjKT3rXOureMavgz9a91BvGFXpzwworWl6lzqK3TFmK1pepc6it0xszJQQweDT1L3XG6IXwhg8GnqXuuN0RlTrS3AC/2uK6qfCK1zlUnWdqvihQizf7XFdVPhFO6h/nGOv9DCnyHo3Y6Ojo0ZkzbmsPdoveMGLgzSG5hSnFJQOLIqo0FcSftAe3NYe7Re8YpRlnEtfRyf43L+2b98R6/jm3UOcWtK6JNcJBpkYTMbfgzGb+xP1i4tmUTXDExuuDJQwvjpQfgqMveKylSzykkeaSSg8hTyfuIpyk440rE2tSDoqk0iYnEq7DQ8Iiv5odDafEwGu/rTHao3hFSYfUtRUtRUo6ScyY0dw7KU6+HSPw2zWvIVUyA56ae6CNyOQ1t+dTc2p3hCqVDVvzqbm1O8IVSod+lXhoXtaxWeehKD3EQsIbdst4pFwf6JPcmv0hSQXOrccGbWb6uqkfMT9O6M1ebW3+0MbPg2apLrV+Zw/ACMZebW3+0VBbxEeTUcGWh7an6wN4RtaT2Sd5cEuDLQ9tT9YG8I2tJ7JO8uHPiX0DWBrLPaJ8Y3t/Z1CZVSMQxLKQBXPJQUTTmoIWUfAKRMWxBzGX2GdYH4Vmgn2a1d9SIwlgWKuacASCEA+cvkSOXP8AMeaGLeijUi6BkAgIA6CQgeMOseysUwhpXDawyaP1KUfjTwEK6G/ddrDKMD9APved9YKdFme4TG/MZVzKUO8A/wBMYGsMrhFbrKg/lWn41ELWFfp14Zd8nMUgFc/FnvoYWkb613cVkNH9LY904fpGBgv0V4bdz9TZ6p3jCvtYUfdH61bxhoXP1NnqneMLe8reGbfH6yfe84fAxV+FXoxwbn+ZX2R3kR84R9ZT2Y8VRDcByk2B+ZCh4H6RNwj6ynsx4qhfI+gOw9ZZ7RG8IYV+pxCZVacQxLICRXM5gn4CFfHUhRbEYVMZl0Na5DZTJtA8uI961H6wu7CsZyacCUCiQfOXyJG3lPRDdlmQhKUJFEpAAHQMoqke02lLHR0fI0QWvCLrSeyTvLgLYJpMs19onxjY8IdkqWlL6BXAMKwPy1qDToJPfC/BjG2paRw079K/knNqN8QrItzdpOupCXHFLA0AmoiKUllOrShAxKUaAf3yQTOZEaNG5mpNbFbxhVvekrafGHJZUkGWENjPAmlec6Sf3NYTb3pK2nxircKrZcGagFP1yyR4rilwhzaVzCQkg4EUNOckmkZciPkT+2sK/XeVyyW8T7KRyuIHzCGNf7U19ZG8ICXEu+rGJh0FIA8wHSScsVOQfeDd/tTX1kbwiqx/ymeldDaufqbPVO8YUsNq5+ps9U7xhfjFysnvWuddW8Y0nB7ONtOOlxaUAoFMRpXOM3Petc66t4xBExOJV2Dk/wAbl/bN++I6Ym0OsultaVgIUCUmtPNMJuN1cbU5nar/AG40i2UTXDCiGDwaepe643RC+EMHg09S91xuiIp1VuAV/wAfzh6UJ8KQNu0aTbHaJ8YNcI7VJhCuRTY7wpVfERnbKcwvNK5lpPzCCfIRw6Y6Ojo0QGu3fllKKlMtkk1JIzJOkx58m5X2Dfuxck55DuLAa4FFCsiKKGkZ7YsVh4ggvyblfYN+7FqRsxpmvFNpRXThFK00RUnbyS7SyhaziT6VEqUEdYpFBBJl5K0hSTVJFQRoIg0Ec7JodThcQFp5iIzz9xZZRqnjEdAUCPmBPxg07a7SXgwVUcOhNDnXMZ0pyR9tO1mpfDxysOLIZE1pshaPYRK3JlUGpC3OurLuSBGhZaShISkBKRkABQCPQVlWA3lZKVpxtM6ZpUB30pD1A3IrNSqHUlDiQpJ0g6DFDyblfYN+7BNDgIBBqDmCNBiraVqNS4BdVhCjQZE1P7QaJZU0CnCQMNKU5KUpTugb5NyvsG/dgok1zgdaNusMKCXV4VEVAwqOWjkEGgtycmhpOFtIQnTQCgio/YMstRUplClKNSSMyYls21WnwS0sLAyOkEbQcxH20rTal0hTqsIJoMic6E8g6ING9SNmtM14ptKK6cIpWmiI52yGHlYnWkLVSlVCpoKmnxPfHizrcYfJS04FKGeGhCqc9CBBGDRBXk3K+wb92Pou5KjPiG/dgpAy0bdZYUELUcRFcKUqWQOchINBBo8iDTSUiiQEjmAoO6PE3KodSUOJCkmlQdBoaj4iPMnOIdQFtqCknQRFe0raZlykOqwlQqPNUa006BDJF5NyvsG/dgm02EgJSKAAAAaABkBFSzrWZfBLSwqmnkI2g5iJJ2eQynE4cIqE1oTmchohaD3NyiHU4HEhaTyHMZaIoeTcr7Bv3YJlVBWASr5SY0vfKv7QaAoqzGS2Gi2nixoRTzdNdG2Kvk3K+wb92CaVgivJSsBfK2UrTjacmaVAd9KQaMXlpdLaQhCQlI0AaBFSasSXcUVuMoUo6SRmaCg+Ai82sKAINQcwRyx6hkHy1hy7agtDKEqGggZiPU7ZDDysTrSFqpSqhU05vjHy0rXal8PGqw4q080mtKV0A88dZtsMzFeKcCiNIzBG0HOFo0Pk3K+wb92Pou5Kj/kN+7BSKUjarTylpbXiUg0UKEUzI5dOiDEBaaaSkUSAkDkAoB+wj3Hh50JSVKyCQSegAVMB0XrlCQONpXRVKkjvIpDIbjo+AxXk55DuLiziwLKFZEUUmlRntgCxSAVoXSlnSSUFBOktnD8Mx8It2nb8vLqCHnMKiMQFFHKpFchzgxJZdrszIUWV4wk0ORFK7RC0YGi4UsNKnT0Yk/RMHbMshmXFGkBNdJ0qO0nOI7St1hhQS6vCojFTCo5VIrkOcGJbNtVqYBLKwumnkI2g5wtDMrtIFG7kr7Bv3YKxHMvpbQpajRKQVE8wAqT3RRB3k3K+wb92JZaxJds1Qy2Dz4RWJlWg2GuOKvw8OPFQ+iRUGmnRE7LoUkKTmCAR0g5iFo3uIZuUQ6nA4kLSeQ5jLMQKfvZKIUUqdooEgjCrSNPJBWUmUuoStBqlQqDoqP3hkoeTcr7Bv3YIS0ultIQhISkaANAivJ2o06paG1YlNmihQimkcunQYllJ1DuLAa4FFKsiKEaRnC0FNV3ZUkksNknM+bzx88m5X2Dfux8n7ySzLhbccwrFCRhUdOY0DpiSzLeYmFFLK8RAqRQig0cog0e3jyblfYN+7FqVs1ppKkNtpSlXpACgOVM/2jzadqtS4BdVTEaAAEqUegDMx5s212n68WokpyUCkpUnalQBg0SHyblfYN+7FyRs9tkENISgE1ISKVMe5ubQ0grcUEpTpJ0RRs+32Hl4EKOKlQlSFIKhzjEBUQaPazPWY09TjW0rw1piFaV0+AiqLuSvsG/di7OzqGkKccOFCdJ00zpydJj5Nz7bSOMWqics6E+loyEGiT4BzR0fOMEdBoAN0f8A3X/Ur8ExoDGUs12Yl1Pj+FccC3lLBCkgUNANOyNJJuqWgKUgtk6UkgkbSII4YFccBcspZFS44sqry1NKbKRJcfVynkQ4tI2BWUVpHj5PjGksLdSVqW0pBFKKzwrqcqGCl2rOUwwlC/TJKlU51GphQGYvOkibcdGllDTg2BYCvga/tHy+i+OWsjNLLSCOs64n+kCDr9mKXNPkpPFuMBAPITnUQFl7Df8A4F5KkEvLWgAZVwt4Ep+AJhTBtun0Rs+kYSQtIpkXG+IdWDxgxYQWxUnMmtctkbtI80Do+kZOyVzLLBZEqtSiV0UVJCPOJpWphyUDt3UBMsyEqCwEABQ0HLk6PtAa35X+LmSzyNMLPQFuCiPAGDN3pBTEu22ogqSM6aKkkmnfAmRu6l5bzs02cS3DhBUQQgZJ9EwegJ3Xm+NlWlHSE4Vc9U+afD4wLtOcDVoJUUrX+ARRCcSvS5hyRcu1IrYU+0UkNhzE2a1BChmBy5UiRcov+PS5hODiSnFyVxVpB6HsPu24HpuZeSCgUSjArJdQKkrTydG2LN7PSlP+pR4KiSVk1pn3nMJwONporkxJoKH9o+Xql3FBhTaC5xbyVkClaAK5/wBoPQQXoSEvybgHnccEV5SFDMRpIzfEPTT7S3Giy0ySuilAqWqlBkOQRpBDgnRnrsjE9OLPpcdhr0JGQ+MaGM2lLsq+8UsrdbdIWOLpVKqUIIPIeeCTh6ur5rs42PRS9UDmxDOndH20v/UZXs3fCLF2ZFxtLi3RhcecLhSM8I0JTXnH1ivbjTqZph5DSnUoQsEJIB87IaYXoI5pIRabJSKcY0oK6cNSCenIRLfXV09q3vR1nSjzsz/EvI4oJRgbQTVWZqpSqZDTSJ71yi3WQltJUeMQaDmBqTB6As76J2fSMpdq11Il0JEu+umLzkJSUnziciVRrHBkdkZaxZuYYZS0ZNxRTXMKQAakn6wT0NSs+adn0jBSNsJRIKbU06uoWK4PwvOJAJVXQKxu0klFSKEp0coJGiAdj2csSKmlpotSXBQ/qxU8YJECF3mOLlmUEhVEDMGoOXIeUQRgZdppSJVpDiSlSU0IOkUygnFQTPW3rkltc3RHm1UBE/KrTkVhaVdIAqK/3yR7vC05x8s620p0N48QSQDmABpP90jzKS7z80l91vikNpIQkkFZUrSTTR/4iTFrXm+JZcc/KkkbaZfGkZWwZMyr8tX/AJ7JSuv568YDtzpBq9Mot5DbSEkpW4njD+VAzPxpA+2LtJbShyVbPGNuJVTEo4hXzh5x/ukEhoLW9Q72a90xjJq1kmz0M8U5UpSgLWnC0D+bGY2tooKmXAkVJQoActSk0EB37OWqzeJw/icUBh5aimUEiBuSawNoTWuFIFeegArAS52ia/6t3+mDFmA8U3iBCghIIOkEAA/GB12JRbYmMaSnFMOLT0pOGh+EMB1pzRatJKghbn8tTC2AVesVnQkZfeNBZ04XQSW3G6GlHAATlWooTln8IDWoh5ueDyGVOp4ji/NIGZcKuXo8YK2ZOOOYsbKmaUpiUDi2U5oUdEgtqzYatFCila/5cijacSs1nk5so67boem5l5ILYolGBWS66cSk8kX3ZRZn0O4TgDBSVcmLHWndHyWk1pn3XMJwLbSMXJUaQYMDI4IHXi1WY7JzcMERFG22SuXeQkVUptaQOclJAHfDkmTetNz/AA/i/wCGdCeICeMqnBTCPO56csa6yPUNdmndEDHpJZs7isJ4ziEpw8uIJAIgrZrZSy2kihCEgjmIArCg2YsC0y0X0hl5z8ZZq2lJAz0ZqEayXcxJSqhTUA0VpHQemMxZjsxLl5P8K44FOqWCFJAodGkxpZN1S0JUpBbJ0pJqU7SIIEsTZZ4mZU//AJVTC2F9AUQUHYFCn7wcunpme3V9Iik7GUtmbbcTh4xxakk/KrvESXLlHW23OPSUrU4VZ0zyGeXTBEBZvhqb/V+ogjIeqb6ifARTvNLqclXUIGJRTQDnzi7JoIbQDpCQD3CH7IDvBLuomGZltBdCApKkA+cMX+ZNdP8A4iWxZuXfeW62FJeoErSuqVADRVOj949WwX2323m0rdbwlK20kVBrULAOk8kQWZLOOzaplbZaTxfFJSqmNXnYipQHd3c0L2b7esYlSqD6Kn01HIaCorBOdstDrjTiiQppRUmlBWooQajRspFW80gtxCFtAFxpYcSCaYqaRXkyipiemXmTxTjDTZKl4yAVmnmpAScxXTWD2Fi+o/kntg30wDvBabi5UIVLuNpq356inDkRzc8aG9Ust2UdQ2CpSgKAcvnAxBeOSW5KBCElSqt5DoIrBIE6f3lHyPfFmOhB/9k="/>
          <p:cNvSpPr>
            <a:spLocks noChangeAspect="1" noChangeArrowheads="1"/>
          </p:cNvSpPr>
          <p:nvPr/>
        </p:nvSpPr>
        <p:spPr bwMode="auto">
          <a:xfrm>
            <a:off x="101602" y="-1444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1328" tIns="40669" rIns="81328" bIns="40669" numCol="1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 sz="2100">
              <a:solidFill>
                <a:srgbClr val="000000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4189538" y="-61292"/>
            <a:ext cx="4918966" cy="1353558"/>
            <a:chOff x="4016945" y="2691549"/>
            <a:chExt cx="4932041" cy="1353555"/>
          </a:xfrm>
        </p:grpSpPr>
        <p:sp>
          <p:nvSpPr>
            <p:cNvPr id="20" name="Textplatzhalter 1"/>
            <p:cNvSpPr>
              <a:spLocks/>
            </p:cNvSpPr>
            <p:nvPr/>
          </p:nvSpPr>
          <p:spPr bwMode="auto">
            <a:xfrm>
              <a:off x="4016945" y="2691549"/>
              <a:ext cx="4932041" cy="428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>
                <a:spcBef>
                  <a:spcPct val="20000"/>
                </a:spcBef>
              </a:pPr>
              <a:endParaRPr lang="de-DE" altLang="de-DE" b="1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algn="ctr" eaLnBrk="0" hangingPunct="0">
                <a:spcBef>
                  <a:spcPct val="20000"/>
                </a:spcBef>
              </a:pPr>
              <a:r>
                <a:rPr lang="de-DE" altLang="de-DE" sz="3200" b="1" dirty="0" smtClean="0">
                  <a:solidFill>
                    <a:srgbClr val="FF0000"/>
                  </a:solidFill>
                  <a:latin typeface="Arial" pitchFamily="34" charset="0"/>
                </a:rPr>
                <a:t>Schweiz: 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de-DE" altLang="de-DE" sz="3200" b="1" dirty="0" smtClean="0">
                  <a:solidFill>
                    <a:srgbClr val="FF0000"/>
                  </a:solidFill>
                  <a:latin typeface="Arial" pitchFamily="34" charset="0"/>
                </a:rPr>
                <a:t>Innovativ</a:t>
              </a:r>
              <a:r>
                <a:rPr lang="de-DE" altLang="de-DE" sz="3200" b="1" dirty="0">
                  <a:solidFill>
                    <a:srgbClr val="FF0000"/>
                  </a:solidFill>
                  <a:latin typeface="Arial" pitchFamily="34" charset="0"/>
                </a:rPr>
                <a:t>, </a:t>
              </a:r>
              <a:endParaRPr lang="de-DE" altLang="de-DE" sz="3200" b="1" dirty="0" smtClean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0" hangingPunct="0">
                <a:spcBef>
                  <a:spcPct val="20000"/>
                </a:spcBef>
              </a:pPr>
              <a:r>
                <a:rPr lang="de-DE" altLang="de-DE" sz="3200" b="1" dirty="0" smtClean="0">
                  <a:solidFill>
                    <a:srgbClr val="FF0000"/>
                  </a:solidFill>
                  <a:latin typeface="Arial" pitchFamily="34" charset="0"/>
                </a:rPr>
                <a:t>weltweit erfolgreich!</a:t>
              </a:r>
            </a:p>
            <a:p>
              <a:pPr algn="ctr" eaLnBrk="0" hangingPunct="0">
                <a:spcBef>
                  <a:spcPct val="20000"/>
                </a:spcBef>
              </a:pPr>
              <a:endParaRPr lang="de-DE" altLang="de-DE" b="1" dirty="0" smtClean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0" hangingPunct="0">
                <a:spcBef>
                  <a:spcPct val="20000"/>
                </a:spcBef>
              </a:pPr>
              <a:endParaRPr lang="de-DE" altLang="de-DE" sz="2000" b="1" dirty="0">
                <a:solidFill>
                  <a:srgbClr val="FF0000"/>
                </a:solidFill>
                <a:latin typeface="Arial" pitchFamily="34" charset="0"/>
              </a:endParaRPr>
            </a:p>
            <a:p>
              <a:pPr algn="ctr" eaLnBrk="0" hangingPunct="0">
                <a:spcBef>
                  <a:spcPts val="0"/>
                </a:spcBef>
              </a:pPr>
              <a:r>
                <a:rPr lang="de-DE" altLang="de-DE" sz="2000" b="1" dirty="0" smtClean="0">
                  <a:solidFill>
                    <a:srgbClr val="000000"/>
                  </a:solidFill>
                  <a:latin typeface="Arial" pitchFamily="34" charset="0"/>
                </a:rPr>
                <a:t>Magdalena </a:t>
              </a:r>
            </a:p>
            <a:p>
              <a:pPr algn="ctr" eaLnBrk="0" hangingPunct="0">
                <a:spcBef>
                  <a:spcPts val="0"/>
                </a:spcBef>
              </a:pPr>
              <a:r>
                <a:rPr lang="de-DE" altLang="de-DE" sz="2000" b="1" dirty="0" smtClean="0">
                  <a:solidFill>
                    <a:srgbClr val="000000"/>
                  </a:solidFill>
                  <a:latin typeface="Arial" pitchFamily="34" charset="0"/>
                </a:rPr>
                <a:t>Martullo-Blocher</a:t>
              </a:r>
            </a:p>
            <a:p>
              <a:pPr algn="ctr" eaLnBrk="0" hangingPunct="0">
                <a:spcBef>
                  <a:spcPts val="0"/>
                </a:spcBef>
              </a:pPr>
              <a:r>
                <a:rPr lang="de-DE" altLang="de-DE" sz="2000" b="1" dirty="0" smtClean="0">
                  <a:solidFill>
                    <a:srgbClr val="000000"/>
                  </a:solidFill>
                  <a:latin typeface="Arial" pitchFamily="34" charset="0"/>
                </a:rPr>
                <a:t>Unternehmerin EMS-CHEMIE</a:t>
              </a:r>
            </a:p>
            <a:p>
              <a:pPr algn="ctr" eaLnBrk="0" hangingPunct="0">
                <a:spcBef>
                  <a:spcPct val="20000"/>
                </a:spcBef>
              </a:pPr>
              <a:r>
                <a:rPr lang="de-DE" altLang="de-DE" sz="2000" b="1" dirty="0" smtClean="0">
                  <a:solidFill>
                    <a:srgbClr val="000000"/>
                  </a:solidFill>
                  <a:latin typeface="Arial" pitchFamily="34" charset="0"/>
                </a:rPr>
                <a:t>Nationalrätin SVP GR</a:t>
              </a:r>
            </a:p>
            <a:p>
              <a:pPr algn="ctr" eaLnBrk="0" hangingPunct="0">
                <a:spcBef>
                  <a:spcPct val="20000"/>
                </a:spcBef>
              </a:pPr>
              <a:endParaRPr lang="de-DE" altLang="de-DE" sz="2100" b="1" dirty="0">
                <a:solidFill>
                  <a:srgbClr val="000000"/>
                </a:solidFill>
                <a:latin typeface="Arial" pitchFamily="34" charset="0"/>
              </a:endParaRPr>
            </a:p>
            <a:p>
              <a:pPr algn="ctr" eaLnBrk="0" hangingPunct="0">
                <a:spcBef>
                  <a:spcPct val="20000"/>
                </a:spcBef>
              </a:pPr>
              <a:endParaRPr lang="de-DE" altLang="de-DE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4768974" y="3140968"/>
              <a:ext cx="3960440" cy="90413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hangingPunct="0"/>
              <a:endParaRPr lang="de-CH" altLang="de-DE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004048" y="6388322"/>
            <a:ext cx="3024336" cy="2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0DEEE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de-CH" sz="1200" b="1" dirty="0">
                <a:solidFill>
                  <a:srgbClr val="000000"/>
                </a:solidFill>
                <a:latin typeface="Arial" pitchFamily="34" charset="0"/>
              </a:rPr>
              <a:t>Innovativ</a:t>
            </a:r>
            <a:r>
              <a:rPr lang="de-CH" sz="1200" b="1" dirty="0" smtClean="0">
                <a:solidFill>
                  <a:srgbClr val="000000"/>
                </a:solidFill>
                <a:latin typeface="Arial" pitchFamily="34" charset="0"/>
              </a:rPr>
              <a:t>. Weltweit </a:t>
            </a:r>
            <a:r>
              <a:rPr lang="de-CH" sz="1200" b="1" dirty="0">
                <a:solidFill>
                  <a:srgbClr val="000000"/>
                </a:solidFill>
                <a:latin typeface="Arial" pitchFamily="34" charset="0"/>
              </a:rPr>
              <a:t>erfolgreich.</a:t>
            </a:r>
          </a:p>
        </p:txBody>
      </p:sp>
      <p:pic>
        <p:nvPicPr>
          <p:cNvPr id="15" name="Picture 11" descr="V:\Allg\Logos\UB-Logos\EMS\BMP\EMS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789890"/>
            <a:ext cx="1215448" cy="50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5" r="29745" b="9069"/>
          <a:stretch/>
        </p:blipFill>
        <p:spPr>
          <a:xfrm>
            <a:off x="82463" y="548679"/>
            <a:ext cx="4441495" cy="360104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43"/>
          <a:stretch/>
        </p:blipFill>
        <p:spPr bwMode="auto">
          <a:xfrm>
            <a:off x="755576" y="5589240"/>
            <a:ext cx="2941604" cy="109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07949" y="4213537"/>
            <a:ext cx="4106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 smtClean="0">
                <a:latin typeface="+mn-lt"/>
              </a:rPr>
              <a:t>Gewerbliche Winterkonferenz Klosters</a:t>
            </a:r>
          </a:p>
          <a:p>
            <a:pPr algn="ctr"/>
            <a:r>
              <a:rPr lang="de-CH" sz="2000" b="1" dirty="0" smtClean="0">
                <a:latin typeface="+mn-lt"/>
              </a:rPr>
              <a:t>12. Januar 2017</a:t>
            </a:r>
            <a:endParaRPr lang="de-CH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951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Inhaltsplatzhalter 1"/>
          <p:cNvSpPr>
            <a:spLocks noGrp="1"/>
          </p:cNvSpPr>
          <p:nvPr>
            <p:ph sz="quarter" idx="10"/>
          </p:nvPr>
        </p:nvSpPr>
        <p:spPr>
          <a:xfrm>
            <a:off x="400050" y="1377717"/>
            <a:ext cx="8858250" cy="525621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 smtClean="0">
                <a:cs typeface="Arial" charset="0"/>
              </a:rPr>
              <a:t>Warum kauft der Kunde bei uns?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 smtClean="0">
                <a:cs typeface="Arial" charset="0"/>
              </a:rPr>
              <a:t>Wo entwickeln sich neue Geschäfte?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 smtClean="0">
                <a:cs typeface="Arial" charset="0"/>
              </a:rPr>
              <a:t>Veränderungen  Konkurrenz?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>
                <a:cs typeface="Arial" charset="0"/>
              </a:rPr>
              <a:t>Veränderungen  </a:t>
            </a:r>
            <a:r>
              <a:rPr lang="de-CH" altLang="de-DE" sz="2800" dirty="0" smtClean="0">
                <a:cs typeface="Arial" charset="0"/>
              </a:rPr>
              <a:t>Kundenbedürfnisse?</a:t>
            </a:r>
            <a:endParaRPr lang="de-CH" altLang="de-DE" sz="2800" dirty="0">
              <a:cs typeface="Arial" charset="0"/>
            </a:endParaRP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 smtClean="0">
                <a:cs typeface="Arial" charset="0"/>
              </a:rPr>
              <a:t>Werden Spezialitäten austauschbar?</a:t>
            </a:r>
          </a:p>
        </p:txBody>
      </p:sp>
      <p:sp>
        <p:nvSpPr>
          <p:cNvPr id="71683" name="Titel 5"/>
          <p:cNvSpPr>
            <a:spLocks noGrp="1"/>
          </p:cNvSpPr>
          <p:nvPr>
            <p:ph type="title"/>
          </p:nvPr>
        </p:nvSpPr>
        <p:spPr>
          <a:xfrm>
            <a:off x="152400" y="123825"/>
            <a:ext cx="8839200" cy="685800"/>
          </a:xfrm>
        </p:spPr>
        <p:txBody>
          <a:bodyPr/>
          <a:lstStyle/>
          <a:p>
            <a:pPr eaLnBrk="1" hangingPunct="1">
              <a:lnSpc>
                <a:spcPts val="3200"/>
              </a:lnSpc>
            </a:pPr>
            <a:r>
              <a:rPr lang="de-DE" altLang="de-DE" dirty="0" smtClean="0">
                <a:cs typeface="Arial" charset="0"/>
              </a:rPr>
              <a:t>Die Suche nach den Stärken</a:t>
            </a:r>
            <a:endParaRPr lang="de-CH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1896197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9" y="1003300"/>
            <a:ext cx="8917417" cy="494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9"/>
          <p:cNvSpPr txBox="1">
            <a:spLocks noChangeArrowheads="1"/>
          </p:cNvSpPr>
          <p:nvPr/>
        </p:nvSpPr>
        <p:spPr bwMode="auto">
          <a:xfrm>
            <a:off x="179512" y="1552823"/>
            <a:ext cx="7291388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de-CH" altLang="de-DE" sz="3200" b="1" dirty="0" smtClean="0">
                <a:solidFill>
                  <a:srgbClr val="000000"/>
                </a:solidFill>
                <a:cs typeface="Times New Roman" charset="0"/>
              </a:rPr>
              <a:t>Das Dorf </a:t>
            </a:r>
            <a:r>
              <a:rPr lang="de-CH" altLang="de-DE" sz="3200" b="1" dirty="0" smtClean="0">
                <a:solidFill>
                  <a:srgbClr val="000000"/>
                </a:solidFill>
                <a:latin typeface="Arial Unicode MS" pitchFamily="34" charset="-128"/>
              </a:rPr>
              <a:t>Die Zeiten, als es </a:t>
            </a:r>
          </a:p>
          <a:p>
            <a:pPr eaLnBrk="0" hangingPunct="0">
              <a:spcBef>
                <a:spcPct val="50000"/>
              </a:spcBef>
            </a:pPr>
            <a:r>
              <a:rPr lang="de-CH" altLang="de-DE" sz="3200" b="1" dirty="0" smtClean="0">
                <a:solidFill>
                  <a:srgbClr val="000000"/>
                </a:solidFill>
                <a:latin typeface="Arial Unicode MS" pitchFamily="34" charset="-128"/>
              </a:rPr>
              <a:t>der Ems-Chemie und damit </a:t>
            </a:r>
          </a:p>
          <a:p>
            <a:pPr eaLnBrk="0" hangingPunct="0">
              <a:spcBef>
                <a:spcPct val="50000"/>
              </a:spcBef>
            </a:pPr>
            <a:r>
              <a:rPr lang="de-CH" altLang="de-DE" sz="3200" b="1" dirty="0" smtClean="0">
                <a:solidFill>
                  <a:srgbClr val="000000"/>
                </a:solidFill>
                <a:latin typeface="Arial Unicode MS" pitchFamily="34" charset="-128"/>
              </a:rPr>
              <a:t>Domat/Ems gut ging, sind vorbei.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56506" y="5229200"/>
            <a:ext cx="3132138" cy="4619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de-CH" b="1" dirty="0">
                <a:solidFill>
                  <a:srgbClr val="000000"/>
                </a:solidFill>
                <a:latin typeface="Arial"/>
              </a:rPr>
              <a:t>Bilanz, 5. Juni 2009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52400" y="150912"/>
            <a:ext cx="8839200" cy="685800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de-CH" dirty="0"/>
              <a:t>Zuversicht, Grundvertrauen,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Glaube </a:t>
            </a:r>
            <a:r>
              <a:rPr lang="de-CH" dirty="0"/>
              <a:t>an das Machbare</a:t>
            </a:r>
          </a:p>
        </p:txBody>
      </p:sp>
    </p:spTree>
    <p:extLst>
      <p:ext uri="{BB962C8B-B14F-4D97-AF65-F5344CB8AC3E}">
        <p14:creationId xmlns:p14="http://schemas.microsoft.com/office/powerpoint/2010/main" val="3699923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" y="-70817"/>
            <a:ext cx="9143999" cy="112474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108000" rIns="91433" bIns="45716" numCol="1" anchor="ctr" anchorCtr="1" compatLnSpc="1">
            <a:prstTxWarp prst="textNoShape">
              <a:avLst/>
            </a:prstTxWarp>
          </a:bodyPr>
          <a:lstStyle/>
          <a:p>
            <a:pPr>
              <a:lnSpc>
                <a:spcPts val="3200"/>
              </a:lnSpc>
            </a:pPr>
            <a:r>
              <a:rPr lang="de-CH" altLang="de-DE" sz="3600" dirty="0"/>
              <a:t>Herausforderungen Schweizer Unternehmer</a:t>
            </a:r>
          </a:p>
        </p:txBody>
      </p:sp>
      <p:pic>
        <p:nvPicPr>
          <p:cNvPr id="10650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84" y="342426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03736" y="1201827"/>
            <a:ext cx="9108504" cy="423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183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de-CH" sz="2800" b="1" dirty="0" smtClean="0">
                <a:solidFill>
                  <a:srgbClr val="000000"/>
                </a:solidFill>
                <a:latin typeface="Arial"/>
              </a:rPr>
              <a:t>Europa verliert an Bedeutung, neue grosse Märkte</a:t>
            </a:r>
          </a:p>
          <a:p>
            <a:pPr marL="285750" indent="-285750" defTabSz="91183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de-CH" sz="2800" b="1" dirty="0" smtClean="0">
                <a:solidFill>
                  <a:srgbClr val="000000"/>
                </a:solidFill>
                <a:latin typeface="Arial"/>
              </a:rPr>
              <a:t>Internationale politische Instabilitäten</a:t>
            </a:r>
          </a:p>
          <a:p>
            <a:pPr marL="285750" indent="-285750" defTabSz="91183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defRPr/>
            </a:pPr>
            <a:r>
              <a:rPr lang="de-CH" sz="2800" b="1" dirty="0" smtClean="0">
                <a:solidFill>
                  <a:srgbClr val="000000"/>
                </a:solidFill>
                <a:latin typeface="Arial"/>
              </a:rPr>
              <a:t>Währungsturbulenzen, Eurokrise</a:t>
            </a:r>
          </a:p>
          <a:p>
            <a:pPr marL="895350" defTabSz="91183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endParaRPr lang="de-CH" sz="1050" b="1" dirty="0" smtClean="0">
              <a:solidFill>
                <a:srgbClr val="000000"/>
              </a:solidFill>
              <a:latin typeface="Arial"/>
            </a:endParaRPr>
          </a:p>
          <a:p>
            <a:pPr marL="717550" defTabSz="91183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endParaRPr lang="de-CH" sz="2800" b="1" dirty="0">
              <a:solidFill>
                <a:srgbClr val="000000"/>
              </a:solidFill>
              <a:latin typeface="Arial"/>
            </a:endParaRPr>
          </a:p>
          <a:p>
            <a:pPr marL="717550" defTabSz="91183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de-CH" sz="2800" b="1" dirty="0" smtClean="0">
                <a:solidFill>
                  <a:srgbClr val="000000"/>
                </a:solidFill>
                <a:latin typeface="Arial"/>
              </a:rPr>
              <a:t>Schnell anpassen</a:t>
            </a:r>
          </a:p>
          <a:p>
            <a:pPr marL="717550" defTabSz="91183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endParaRPr lang="de-CH" sz="2800" b="1" dirty="0" smtClean="0">
              <a:solidFill>
                <a:srgbClr val="000000"/>
              </a:solidFill>
              <a:latin typeface="Arial"/>
            </a:endParaRPr>
          </a:p>
          <a:p>
            <a:pPr marL="717550" defTabSz="911830" eaLnBrk="1" fontAlgn="auto" hangingPunct="1">
              <a:spcBef>
                <a:spcPts val="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de-CH" sz="2800" b="1" dirty="0" smtClean="0">
                <a:solidFill>
                  <a:srgbClr val="000000"/>
                </a:solidFill>
                <a:latin typeface="Arial"/>
              </a:rPr>
              <a:t>Unternehmerischer Freiraum</a:t>
            </a:r>
            <a:endParaRPr lang="de-CH" sz="28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feil nach rechts 4"/>
          <p:cNvSpPr/>
          <p:nvPr/>
        </p:nvSpPr>
        <p:spPr bwMode="auto">
          <a:xfrm>
            <a:off x="251520" y="3972972"/>
            <a:ext cx="446044" cy="3201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>
            <a:off x="257898" y="4981084"/>
            <a:ext cx="446044" cy="3201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z="18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60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" y="-65484"/>
            <a:ext cx="9143999" cy="1124744"/>
          </a:xfrm>
        </p:spPr>
        <p:txBody>
          <a:bodyPr/>
          <a:lstStyle/>
          <a:p>
            <a:pPr marL="1141413" indent="-1141413">
              <a:lnSpc>
                <a:spcPts val="3200"/>
              </a:lnSpc>
              <a:tabLst>
                <a:tab pos="569913" algn="r"/>
              </a:tabLst>
            </a:pPr>
            <a:r>
              <a:rPr lang="de-CH" altLang="de-DE" sz="3600" dirty="0" smtClean="0"/>
              <a:t>Traditionelles Schweizer Erfolgsmodell:</a:t>
            </a:r>
            <a:br>
              <a:rPr lang="de-CH" altLang="de-DE" sz="3600" dirty="0" smtClean="0"/>
            </a:br>
            <a:r>
              <a:rPr lang="de-CH" altLang="de-DE" sz="3600" dirty="0" smtClean="0"/>
              <a:t>Breite Einbindung aller Kräfte</a:t>
            </a:r>
            <a:endParaRPr lang="de-DE" altLang="de-DE" sz="3600" dirty="0" smtClean="0"/>
          </a:p>
        </p:txBody>
      </p:sp>
      <p:grpSp>
        <p:nvGrpSpPr>
          <p:cNvPr id="3" name="Gruppieren 2"/>
          <p:cNvGrpSpPr/>
          <p:nvPr/>
        </p:nvGrpSpPr>
        <p:grpSpPr>
          <a:xfrm>
            <a:off x="88182" y="1130365"/>
            <a:ext cx="9092331" cy="4876800"/>
            <a:chOff x="75004" y="1687008"/>
            <a:chExt cx="9092331" cy="4876800"/>
          </a:xfrm>
        </p:grpSpPr>
        <p:sp>
          <p:nvSpPr>
            <p:cNvPr id="4" name="Rectangle 1027"/>
            <p:cNvSpPr>
              <a:spLocks noChangeArrowheads="1"/>
            </p:cNvSpPr>
            <p:nvPr/>
          </p:nvSpPr>
          <p:spPr bwMode="auto">
            <a:xfrm>
              <a:off x="2542599" y="1687008"/>
              <a:ext cx="6624736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87" tIns="45695" rIns="91387" bIns="45695"/>
            <a:lstStyle>
              <a:lvl1pPr marL="342900" indent="-342900" defTabSz="9112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1711325" indent="-454025" defTabSz="9112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112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112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112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911225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358775" lvl="6" indent="-184150">
                <a:lnSpc>
                  <a:spcPct val="120000"/>
                </a:lnSpc>
                <a:spcBef>
                  <a:spcPts val="4800"/>
                </a:spcBef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§"/>
                <a:tabLst>
                  <a:tab pos="4484688" algn="l"/>
                </a:tabLst>
              </a:pPr>
              <a:r>
                <a:rPr lang="de-CH" altLang="de-DE" sz="26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de-CH" altLang="de-DE" sz="2600" b="1" dirty="0" smtClean="0">
                  <a:solidFill>
                    <a:srgbClr val="000000"/>
                  </a:solidFill>
                  <a:latin typeface="Arial" pitchFamily="34" charset="0"/>
                </a:rPr>
                <a:t>Vertretung der Bürger</a:t>
              </a:r>
            </a:p>
            <a:p>
              <a:pPr marL="358775" lvl="6" indent="-184150">
                <a:spcBef>
                  <a:spcPts val="1200"/>
                </a:spcBef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§"/>
                <a:tabLst>
                  <a:tab pos="4484688" algn="l"/>
                </a:tabLst>
              </a:pPr>
              <a:r>
                <a:rPr lang="de-CH" altLang="de-DE" sz="26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de-CH" altLang="de-DE" sz="2600" b="1" dirty="0" smtClean="0">
                  <a:solidFill>
                    <a:srgbClr val="000000"/>
                  </a:solidFill>
                  <a:latin typeface="Arial" pitchFamily="34" charset="0"/>
                </a:rPr>
                <a:t>Ziel: Wohlstandsvermehrung</a:t>
              </a:r>
            </a:p>
            <a:p>
              <a:pPr marL="358775" lvl="6" indent="-184150">
                <a:spcBef>
                  <a:spcPts val="1200"/>
                </a:spcBef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§"/>
                <a:tabLst>
                  <a:tab pos="4484688" algn="l"/>
                </a:tabLst>
              </a:pPr>
              <a:r>
                <a:rPr lang="de-CH" altLang="de-DE" sz="26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de-CH" altLang="de-DE" sz="2600" b="1" dirty="0" smtClean="0">
                  <a:solidFill>
                    <a:srgbClr val="000000"/>
                  </a:solidFill>
                  <a:latin typeface="Arial" pitchFamily="34" charset="0"/>
                </a:rPr>
                <a:t>Grundlage: Florierende Wirtschaft</a:t>
              </a:r>
            </a:p>
            <a:p>
              <a:pPr marL="174625" lvl="6" indent="0">
                <a:spcBef>
                  <a:spcPts val="1200"/>
                </a:spcBef>
                <a:buClr>
                  <a:srgbClr val="FF0000"/>
                </a:buClr>
                <a:buSzPct val="100000"/>
                <a:tabLst>
                  <a:tab pos="4484688" algn="l"/>
                </a:tabLst>
              </a:pPr>
              <a:endParaRPr lang="de-CH" altLang="de-DE" sz="1600" b="1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marL="444500" lvl="6" indent="-263525">
                <a:spcBef>
                  <a:spcPts val="3000"/>
                </a:spcBef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§"/>
                <a:tabLst>
                  <a:tab pos="4484688" algn="l"/>
                </a:tabLst>
              </a:pPr>
              <a:r>
                <a:rPr lang="de-CH" altLang="de-DE" sz="2600" b="1" dirty="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Grossmachtgelüste </a:t>
              </a:r>
            </a:p>
            <a:p>
              <a:pPr marL="444500" lvl="6" indent="-263525">
                <a:spcBef>
                  <a:spcPts val="1200"/>
                </a:spcBef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§"/>
                <a:tabLst>
                  <a:tab pos="4484688" algn="l"/>
                </a:tabLst>
              </a:pPr>
              <a:r>
                <a:rPr lang="de-CH" altLang="de-DE" sz="2600" b="1" dirty="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Dominanz über Bürger und Wirtschaft</a:t>
              </a:r>
            </a:p>
            <a:p>
              <a:pPr marL="358775" lvl="6" indent="-184150">
                <a:spcBef>
                  <a:spcPts val="1200"/>
                </a:spcBef>
                <a:buClr>
                  <a:srgbClr val="FF0000"/>
                </a:buClr>
                <a:buSzPct val="100000"/>
                <a:buFont typeface="Wingdings" panose="05000000000000000000" pitchFamily="2" charset="2"/>
                <a:buChar char="§"/>
                <a:tabLst>
                  <a:tab pos="4484688" algn="l"/>
                </a:tabLst>
              </a:pPr>
              <a:r>
                <a:rPr lang="de-CH" altLang="de-DE" sz="2600" b="1" dirty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 </a:t>
              </a:r>
              <a:r>
                <a:rPr lang="de-CH" altLang="de-DE" sz="2600" b="1" dirty="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Belehrungen / "Besserwissen"</a:t>
              </a:r>
              <a:br>
                <a:rPr lang="de-CH" altLang="de-DE" sz="2600" b="1" dirty="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</a:br>
              <a:r>
                <a:rPr lang="de-CH" altLang="de-DE" sz="2600" b="1" dirty="0" smtClean="0">
                  <a:solidFill>
                    <a:srgbClr val="000000"/>
                  </a:solidFill>
                  <a:latin typeface="Arial" pitchFamily="34" charset="0"/>
                  <a:sym typeface="Wingdings" pitchFamily="2" charset="2"/>
                </a:rPr>
                <a:t> statt offenes Ohr</a:t>
              </a:r>
              <a:endParaRPr lang="de-CH" altLang="de-DE" sz="2600" b="1" dirty="0">
                <a:solidFill>
                  <a:srgbClr val="000000"/>
                </a:solidFill>
                <a:latin typeface="Arial" pitchFamily="34" charset="0"/>
                <a:sym typeface="Wingdings" pitchFamily="2" charset="2"/>
              </a:endParaRPr>
            </a:p>
          </p:txBody>
        </p:sp>
        <p:sp>
          <p:nvSpPr>
            <p:cNvPr id="2" name="Textfeld 1"/>
            <p:cNvSpPr txBox="1"/>
            <p:nvPr/>
          </p:nvSpPr>
          <p:spPr>
            <a:xfrm>
              <a:off x="75004" y="1725652"/>
              <a:ext cx="29526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83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CH" sz="2600" b="1" dirty="0" smtClean="0">
                  <a:solidFill>
                    <a:srgbClr val="000000"/>
                  </a:solidFill>
                  <a:latin typeface="Arial"/>
                </a:rPr>
                <a:t>Politik bisher:</a:t>
              </a:r>
              <a:endParaRPr lang="de-CH" sz="260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75004" y="4031164"/>
              <a:ext cx="295262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83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de-CH" sz="2600" b="1" dirty="0" smtClean="0">
                  <a:solidFill>
                    <a:srgbClr val="000000"/>
                  </a:solidFill>
                  <a:latin typeface="Arial"/>
                </a:rPr>
                <a:t>Politik heute:</a:t>
              </a:r>
              <a:endParaRPr lang="de-CH" sz="2600" b="1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252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99392"/>
            <a:ext cx="9144000" cy="112474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3" tIns="108000" rIns="91433" bIns="45716" numCol="1" anchor="ctr" anchorCtr="1" compatLnSpc="1">
            <a:prstTxWarp prst="textNoShape">
              <a:avLst/>
            </a:prstTxWarp>
          </a:bodyPr>
          <a:lstStyle/>
          <a:p>
            <a:pPr marL="285750" indent="-285750" defTabSz="911830" eaLnBrk="1" fontAlgn="auto" hangingPunct="1">
              <a:lnSpc>
                <a:spcPts val="32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de-CH" dirty="0"/>
              <a:t>Mehrheit der 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smtClean="0"/>
              <a:t>Parlamentarier = Berufspolitiker</a:t>
            </a:r>
            <a:endParaRPr lang="de-CH" altLang="en-US" dirty="0">
              <a:latin typeface="Arial" panose="020B0604020202020204" pitchFamily="34" charset="0"/>
              <a:cs typeface="Arial" panose="020B0604020202020204" pitchFamily="34" charset="0"/>
              <a:sym typeface="Symbol" pitchFamily="18" charset="2"/>
            </a:endParaRPr>
          </a:p>
        </p:txBody>
      </p:sp>
      <p:pic>
        <p:nvPicPr>
          <p:cNvPr id="1065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84" y="3424269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51520" y="1389155"/>
            <a:ext cx="8568630" cy="3751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indent="-354013" defTabSz="911830" eaLnBrk="1" fontAlgn="auto" hangingPunct="1">
              <a:lnSpc>
                <a:spcPct val="150000"/>
              </a:lnSpc>
              <a:spcBef>
                <a:spcPts val="24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893763" algn="l"/>
              </a:tabLst>
              <a:defRPr/>
            </a:pPr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Mangelnde </a:t>
            </a:r>
            <a:r>
              <a:rPr lang="de-CH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Sachkenntnisse 	</a:t>
            </a:r>
          </a:p>
          <a:p>
            <a:pPr marL="715963" indent="-354013" defTabSz="911830" eaLnBrk="1" fontAlgn="auto" hangingPunct="1">
              <a:lnSpc>
                <a:spcPct val="150000"/>
              </a:lnSpc>
              <a:spcBef>
                <a:spcPts val="24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893763" algn="l"/>
              </a:tabLst>
              <a:defRPr/>
            </a:pPr>
            <a:r>
              <a:rPr lang="de-CH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Oberflächliche Schnellschüsse</a:t>
            </a:r>
          </a:p>
          <a:p>
            <a:pPr marL="715963" indent="-354013" defTabSz="911830" eaLnBrk="1" fontAlgn="auto" hangingPunct="1">
              <a:lnSpc>
                <a:spcPct val="150000"/>
              </a:lnSpc>
              <a:spcBef>
                <a:spcPts val="24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893763" algn="l"/>
              </a:tabLst>
              <a:defRPr/>
            </a:pPr>
            <a:r>
              <a:rPr lang="de-CH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Massive Zunahme an Detail-Regulierungen</a:t>
            </a:r>
          </a:p>
          <a:p>
            <a:pPr marL="715963" indent="-354013" defTabSz="911830" eaLnBrk="1" fontAlgn="auto" hangingPunct="1">
              <a:lnSpc>
                <a:spcPct val="150000"/>
              </a:lnSpc>
              <a:spcBef>
                <a:spcPts val="24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  <a:tabLst>
                <a:tab pos="893763" algn="l"/>
              </a:tabLst>
              <a:defRPr/>
            </a:pPr>
            <a:r>
              <a:rPr lang="de-CH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Einschränkung unternehmerische Freiheit</a:t>
            </a:r>
            <a:r>
              <a:rPr lang="de-CH" sz="2800" b="1" dirty="0" smtClean="0">
                <a:latin typeface="Arial"/>
              </a:rPr>
              <a:t> </a:t>
            </a:r>
            <a:endParaRPr lang="de-CH" sz="2800" b="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536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-72005"/>
            <a:ext cx="9144000" cy="1124741"/>
          </a:xfrm>
        </p:spPr>
        <p:txBody>
          <a:bodyPr/>
          <a:lstStyle/>
          <a:p>
            <a:r>
              <a:rPr lang="de-DE" altLang="de-DE" dirty="0" smtClean="0"/>
              <a:t>Worauf es jetzt ankommt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23875" y="1284288"/>
            <a:ext cx="8620125" cy="3200400"/>
          </a:xfrm>
        </p:spPr>
        <p:txBody>
          <a:bodyPr lIns="91387" tIns="45695" rIns="91387" bIns="45695"/>
          <a:lstStyle/>
          <a:p>
            <a:pPr defTabSz="911225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b="1" dirty="0" smtClean="0"/>
              <a:t>Konzentration aufs Wesentliche</a:t>
            </a:r>
            <a:br>
              <a:rPr lang="de-CH" altLang="de-DE" sz="2800" b="1" dirty="0" smtClean="0"/>
            </a:br>
            <a:r>
              <a:rPr lang="de-CH" altLang="de-DE" sz="2800" b="1" dirty="0" smtClean="0"/>
              <a:t>(Stärken, Potential)</a:t>
            </a:r>
          </a:p>
          <a:p>
            <a:pPr defTabSz="911225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b="1" dirty="0" smtClean="0"/>
              <a:t>Erkennen und Erschliessen von Chancen</a:t>
            </a:r>
          </a:p>
          <a:p>
            <a:pPr defTabSz="911225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b="1" dirty="0" smtClean="0"/>
              <a:t>Mut zum Unkonventionellen / zum "</a:t>
            </a:r>
            <a:r>
              <a:rPr lang="de-CH" altLang="de-DE" sz="2800" b="1" dirty="0"/>
              <a:t>Sonderfall"</a:t>
            </a:r>
            <a:endParaRPr lang="de-CH" altLang="de-DE" sz="2800" b="1" dirty="0" smtClean="0"/>
          </a:p>
          <a:p>
            <a:pPr defTabSz="911225">
              <a:spcBef>
                <a:spcPts val="12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b="1" dirty="0" smtClean="0"/>
              <a:t>Glaube an das Machbare</a:t>
            </a:r>
          </a:p>
          <a:p>
            <a:pPr marL="627063" indent="0" defTabSz="911225">
              <a:spcBef>
                <a:spcPts val="240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lang="de-CH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Politische </a:t>
            </a:r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Bewertung der Parlamentarier:                  </a:t>
            </a:r>
            <a:r>
              <a:rPr lang="de-CH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"An Ihren Taten sollt ihr sie messen!"</a:t>
            </a:r>
          </a:p>
          <a:p>
            <a:pPr marL="627063" indent="0" defTabSz="911225">
              <a:spcBef>
                <a:spcPts val="2400"/>
              </a:spcBef>
              <a:spcAft>
                <a:spcPts val="600"/>
              </a:spcAft>
              <a:buClr>
                <a:srgbClr val="FF0000"/>
              </a:buClr>
              <a:buNone/>
            </a:pPr>
            <a:endParaRPr lang="de-CH" altLang="de-DE" sz="2800" b="1" dirty="0" smtClean="0"/>
          </a:p>
        </p:txBody>
      </p:sp>
      <p:sp>
        <p:nvSpPr>
          <p:cNvPr id="4" name="Pfeil nach rechts 3"/>
          <p:cNvSpPr/>
          <p:nvPr/>
        </p:nvSpPr>
        <p:spPr bwMode="auto">
          <a:xfrm>
            <a:off x="639292" y="4621044"/>
            <a:ext cx="446044" cy="32012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CH" sz="180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94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" y="-99392"/>
            <a:ext cx="9143999" cy="1124744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de-DE" dirty="0" smtClean="0">
                <a:cs typeface="Arial" charset="0"/>
              </a:rPr>
              <a:t>Wichtige anstehende Themen in der </a:t>
            </a:r>
            <a:br>
              <a:rPr lang="de-DE" dirty="0" smtClean="0">
                <a:cs typeface="Arial" charset="0"/>
              </a:rPr>
            </a:br>
            <a:r>
              <a:rPr lang="de-DE" dirty="0" smtClean="0">
                <a:cs typeface="Arial" charset="0"/>
              </a:rPr>
              <a:t>nächsten Legislatur</a:t>
            </a:r>
            <a:endParaRPr lang="de-CH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4294967295"/>
          </p:nvPr>
        </p:nvSpPr>
        <p:spPr>
          <a:xfrm>
            <a:off x="143322" y="1284288"/>
            <a:ext cx="9613254" cy="259238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2300" b="1" dirty="0">
                <a:cs typeface="Arial" charset="0"/>
              </a:rPr>
              <a:t>Steuerreform III</a:t>
            </a:r>
          </a:p>
          <a:p>
            <a:pPr>
              <a:spcBef>
                <a:spcPts val="600"/>
              </a:spcBef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2300" b="1" dirty="0" smtClean="0">
                <a:cs typeface="Arial" charset="0"/>
              </a:rPr>
              <a:t>EU-Verträge: MEI, RASA, Institutionelles Rahmenabkommen, Selbstbestimmungsinitiative, Personenfreizügigkeit</a:t>
            </a:r>
          </a:p>
          <a:p>
            <a:pPr>
              <a:spcBef>
                <a:spcPts val="600"/>
              </a:spcBef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2300" b="1" dirty="0" smtClean="0">
                <a:cs typeface="Arial" charset="0"/>
              </a:rPr>
              <a:t>Flüchtlinge / Zuwanderung / Arbeitslosigkeit / Sozialstaat</a:t>
            </a:r>
          </a:p>
          <a:p>
            <a:pPr>
              <a:spcBef>
                <a:spcPts val="600"/>
              </a:spcBef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2300" b="1" dirty="0" smtClean="0">
                <a:cs typeface="Arial" charset="0"/>
              </a:rPr>
              <a:t>Energiewende: Energiegesetz, CO2 Gesetz, etc.</a:t>
            </a:r>
          </a:p>
          <a:p>
            <a:pPr>
              <a:spcBef>
                <a:spcPts val="600"/>
              </a:spcBef>
              <a:spcAft>
                <a:spcPts val="20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sz="2300" b="1" dirty="0" smtClean="0">
                <a:cs typeface="Arial" charset="0"/>
              </a:rPr>
              <a:t>Deregulierung</a:t>
            </a:r>
            <a:r>
              <a:rPr lang="de-CH" sz="2300" b="1" dirty="0">
                <a:cs typeface="Arial" charset="0"/>
              </a:rPr>
              <a:t>: </a:t>
            </a:r>
            <a:r>
              <a:rPr lang="de-CH" sz="2300" b="1" dirty="0" smtClean="0">
                <a:cs typeface="Arial" charset="0"/>
              </a:rPr>
              <a:t>Zentralisierung, Sozial- / Umweltbereich, Gesundheit, Arbeitsmarkt, etc.</a:t>
            </a:r>
            <a:endParaRPr lang="de-CH" sz="23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93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549275"/>
            <a:ext cx="9144000" cy="6474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-1538" y="6165304"/>
            <a:ext cx="9144000" cy="64747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6"/>
          <a:stretch/>
        </p:blipFill>
        <p:spPr bwMode="auto">
          <a:xfrm>
            <a:off x="2648850" y="551067"/>
            <a:ext cx="3846300" cy="460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051720" y="5445224"/>
            <a:ext cx="5040560" cy="98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0DEEE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de-CH" b="1" dirty="0" smtClean="0">
                <a:solidFill>
                  <a:srgbClr val="000000"/>
                </a:solidFill>
                <a:latin typeface="Arial" pitchFamily="34" charset="0"/>
              </a:rPr>
              <a:t>Schweiz:</a:t>
            </a:r>
          </a:p>
          <a:p>
            <a:pPr algn="ctr" eaLnBrk="1" hangingPunct="1">
              <a:lnSpc>
                <a:spcPct val="120000"/>
              </a:lnSpc>
            </a:pPr>
            <a:r>
              <a:rPr lang="de-CH" b="1" dirty="0" smtClean="0">
                <a:solidFill>
                  <a:srgbClr val="000000"/>
                </a:solidFill>
                <a:latin typeface="Arial" pitchFamily="34" charset="0"/>
              </a:rPr>
              <a:t>Innovativ. Weltweit </a:t>
            </a:r>
            <a:r>
              <a:rPr lang="de-CH" b="1" dirty="0">
                <a:solidFill>
                  <a:srgbClr val="000000"/>
                </a:solidFill>
                <a:latin typeface="Arial" pitchFamily="34" charset="0"/>
              </a:rPr>
              <a:t>erfolgreich.</a:t>
            </a:r>
          </a:p>
        </p:txBody>
      </p:sp>
    </p:spTree>
    <p:extLst>
      <p:ext uri="{BB962C8B-B14F-4D97-AF65-F5344CB8AC3E}">
        <p14:creationId xmlns:p14="http://schemas.microsoft.com/office/powerpoint/2010/main" val="4252417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7384"/>
            <a:ext cx="9144000" cy="9807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ts val="3700"/>
              </a:lnSpc>
            </a:pPr>
            <a:r>
              <a:rPr lang="de-CH" altLang="de-DE" dirty="0" smtClean="0"/>
              <a:t>Die unglaubliche Geschichte</a:t>
            </a:r>
            <a:br>
              <a:rPr lang="de-CH" altLang="de-DE" dirty="0" smtClean="0"/>
            </a:br>
            <a:r>
              <a:rPr lang="de-CH" altLang="de-DE" dirty="0" smtClean="0"/>
              <a:t>der EMS-CHEMIE auf 1'400 m2!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-12129" y="1067601"/>
            <a:ext cx="8837613" cy="2937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469900" indent="-46990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482600" algn="l"/>
              </a:tabLst>
            </a:pPr>
            <a:r>
              <a:rPr lang="de-CH" altLang="de-DE" sz="2400" b="1" dirty="0" smtClean="0"/>
              <a:t>Seit 2011 knapp 20'000 Besucher</a:t>
            </a:r>
          </a:p>
          <a:p>
            <a:pPr marL="469900" indent="-46990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482600" algn="l"/>
              </a:tabLst>
            </a:pPr>
            <a:endParaRPr lang="de-CH" altLang="de-DE" sz="2400" b="1" dirty="0"/>
          </a:p>
          <a:p>
            <a:pPr marL="469900" indent="-46990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482600" algn="l"/>
              </a:tabLst>
            </a:pPr>
            <a:r>
              <a:rPr lang="de-CH" altLang="de-DE" sz="2400" b="1" dirty="0" smtClean="0"/>
              <a:t>- 140 Fotografien</a:t>
            </a:r>
          </a:p>
          <a:p>
            <a:pPr marL="0" indent="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None/>
              <a:tabLst>
                <a:tab pos="482600" algn="l"/>
              </a:tabLst>
            </a:pPr>
            <a:r>
              <a:rPr lang="de-CH" altLang="de-DE" sz="2400" b="1" dirty="0" smtClean="0"/>
              <a:t>	- 300 historische Dokumente</a:t>
            </a:r>
          </a:p>
          <a:p>
            <a:pPr marL="0" indent="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None/>
              <a:tabLst>
                <a:tab pos="482600" algn="l"/>
              </a:tabLst>
            </a:pPr>
            <a:r>
              <a:rPr lang="de-CH" altLang="de-DE" sz="2400" b="1" dirty="0" smtClean="0"/>
              <a:t>	- Requisiten, Anlageteile</a:t>
            </a:r>
          </a:p>
          <a:p>
            <a:pPr marL="0" indent="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None/>
              <a:tabLst>
                <a:tab pos="482600" algn="l"/>
              </a:tabLst>
            </a:pPr>
            <a:r>
              <a:rPr lang="de-CH" altLang="de-DE" sz="2400" b="1" dirty="0" smtClean="0"/>
              <a:t>	- 600 Produkte und Anwendungen</a:t>
            </a:r>
          </a:p>
          <a:p>
            <a:pPr marL="0" indent="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None/>
              <a:tabLst>
                <a:tab pos="482600" algn="l"/>
              </a:tabLst>
            </a:pPr>
            <a:endParaRPr lang="de-CH" altLang="de-DE" sz="2400" b="1" dirty="0"/>
          </a:p>
          <a:p>
            <a:pPr marL="446088" indent="-446088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de-CH" altLang="de-DE" sz="2400" b="1" dirty="0"/>
              <a:t>Gruppen auf Voranmeldung</a:t>
            </a:r>
          </a:p>
          <a:p>
            <a:pPr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tabLst>
                <a:tab pos="482600" algn="l"/>
              </a:tabLst>
            </a:pPr>
            <a:endParaRPr lang="de-CH" altLang="de-DE" sz="2400" b="1" dirty="0"/>
          </a:p>
          <a:p>
            <a:pPr marL="0" indent="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None/>
              <a:tabLst>
                <a:tab pos="482600" algn="l"/>
              </a:tabLst>
            </a:pPr>
            <a:r>
              <a:rPr lang="de-CH" altLang="de-DE" b="1" dirty="0" smtClean="0"/>
              <a:t>	www.ems-chemie.ch</a:t>
            </a:r>
          </a:p>
          <a:p>
            <a:pPr marL="469900" indent="-469900" defTabSz="912813" eaLnBrk="1" hangingPunct="1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482600" algn="l"/>
              </a:tabLst>
            </a:pPr>
            <a:endParaRPr lang="de-CH" altLang="de-DE" sz="2400" b="1" dirty="0" smtClean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7937" cy="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302" y="1123049"/>
            <a:ext cx="3454694" cy="231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9986" name="Picture 2" descr="V:\UBGL\Hberg\Referate, Symposien MRM\2017\170112_Gewerbliche Winterkonferenz Klosters\Präsentation\Jubiläums-Ausstellung-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50"/>
          <a:stretch/>
        </p:blipFill>
        <p:spPr bwMode="auto">
          <a:xfrm>
            <a:off x="5572302" y="3752302"/>
            <a:ext cx="3457398" cy="240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02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0"/>
    </mc:Choice>
    <mc:Fallback xmlns="">
      <p:transition spd="slow" advTm="1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52400" y="133776"/>
            <a:ext cx="8839200" cy="685800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de-DE" dirty="0" smtClean="0">
                <a:cs typeface="Arial" charset="0"/>
              </a:rPr>
              <a:t>Innovationskraft</a:t>
            </a:r>
            <a:br>
              <a:rPr lang="de-DE" dirty="0" smtClean="0">
                <a:cs typeface="Arial" charset="0"/>
              </a:rPr>
            </a:br>
            <a:r>
              <a:rPr lang="de-DE" dirty="0" smtClean="0">
                <a:cs typeface="Arial" charset="0"/>
              </a:rPr>
              <a:t>Spitzenplatz Schweiz</a:t>
            </a:r>
            <a:endParaRPr lang="de-CH" dirty="0"/>
          </a:p>
        </p:txBody>
      </p:sp>
      <p:sp>
        <p:nvSpPr>
          <p:cNvPr id="5" name="Rechteck 4"/>
          <p:cNvSpPr/>
          <p:nvPr/>
        </p:nvSpPr>
        <p:spPr bwMode="auto">
          <a:xfrm>
            <a:off x="374006" y="2651889"/>
            <a:ext cx="720080" cy="29291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1259632" y="2867913"/>
            <a:ext cx="720080" cy="27130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2132112" y="3011929"/>
            <a:ext cx="720080" cy="25690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2987824" y="3155944"/>
            <a:ext cx="720080" cy="24250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3851920" y="3299960"/>
            <a:ext cx="720080" cy="22814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4716016" y="3443975"/>
            <a:ext cx="720080" cy="21431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Rechteck 13"/>
          <p:cNvSpPr/>
          <p:nvPr/>
        </p:nvSpPr>
        <p:spPr bwMode="auto">
          <a:xfrm>
            <a:off x="5580112" y="3587992"/>
            <a:ext cx="720080" cy="20219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Rechteck 14"/>
          <p:cNvSpPr/>
          <p:nvPr/>
        </p:nvSpPr>
        <p:spPr bwMode="auto">
          <a:xfrm>
            <a:off x="6428532" y="3804017"/>
            <a:ext cx="720080" cy="18059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7308304" y="3948031"/>
            <a:ext cx="720080" cy="16619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8213675" y="4116443"/>
            <a:ext cx="720080" cy="14935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CH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13679" name="Picture 1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54" y="2121823"/>
            <a:ext cx="482526" cy="48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1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3386" y="2610712"/>
            <a:ext cx="665250" cy="33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2" name="Picture 18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0733" y="3512914"/>
            <a:ext cx="535645" cy="35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3" name="Picture 19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7589" y="2732154"/>
            <a:ext cx="640553" cy="336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4" name="Picture 2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849185"/>
            <a:ext cx="576064" cy="36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7" name="Picture 2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839" y="3320298"/>
            <a:ext cx="622443" cy="39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8" name="Picture 2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3212976"/>
            <a:ext cx="615016" cy="30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374008" y="5156480"/>
            <a:ext cx="72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1.</a:t>
            </a:r>
          </a:p>
        </p:txBody>
      </p:sp>
      <p:sp>
        <p:nvSpPr>
          <p:cNvPr id="36" name="Textfeld 35"/>
          <p:cNvSpPr txBox="1"/>
          <p:nvPr/>
        </p:nvSpPr>
        <p:spPr>
          <a:xfrm>
            <a:off x="1259632" y="5159109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2.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2124273" y="5167036"/>
            <a:ext cx="72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3.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2987824" y="5157308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4.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3851920" y="5151556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5.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4716016" y="5167005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6.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5568636" y="5153117"/>
            <a:ext cx="731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7.</a:t>
            </a:r>
          </a:p>
        </p:txBody>
      </p:sp>
      <p:sp>
        <p:nvSpPr>
          <p:cNvPr id="42" name="Textfeld 41"/>
          <p:cNvSpPr txBox="1"/>
          <p:nvPr/>
        </p:nvSpPr>
        <p:spPr>
          <a:xfrm>
            <a:off x="6433096" y="5167036"/>
            <a:ext cx="715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8.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7308304" y="5161111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9.</a:t>
            </a:r>
          </a:p>
        </p:txBody>
      </p:sp>
      <p:sp>
        <p:nvSpPr>
          <p:cNvPr id="44" name="Textfeld 43"/>
          <p:cNvSpPr txBox="1"/>
          <p:nvPr/>
        </p:nvSpPr>
        <p:spPr>
          <a:xfrm>
            <a:off x="8232899" y="5164711"/>
            <a:ext cx="700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2000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10.</a:t>
            </a:r>
          </a:p>
        </p:txBody>
      </p:sp>
      <p:pic>
        <p:nvPicPr>
          <p:cNvPr id="113689" name="Picture 2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8059" y="2434171"/>
            <a:ext cx="619044" cy="3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421824" y="1715604"/>
            <a:ext cx="799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CH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1344398" y="2016273"/>
            <a:ext cx="597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SE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2191737" y="2219673"/>
            <a:ext cx="65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>
                <a:solidFill>
                  <a:srgbClr val="000000"/>
                </a:solidFill>
                <a:latin typeface="Arial"/>
                <a:cs typeface="Arial" pitchFamily="34" charset="0"/>
              </a:rPr>
              <a:t>UK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7348725" y="3044026"/>
            <a:ext cx="686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NL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3014668" y="2342033"/>
            <a:ext cx="69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US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3809322" y="2463281"/>
            <a:ext cx="718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FI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pic>
        <p:nvPicPr>
          <p:cNvPr id="113690" name="Picture 2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3506" y="2871493"/>
            <a:ext cx="710952" cy="5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feld 53"/>
          <p:cNvSpPr txBox="1"/>
          <p:nvPr/>
        </p:nvSpPr>
        <p:spPr>
          <a:xfrm>
            <a:off x="4756050" y="2550292"/>
            <a:ext cx="843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SG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6467957" y="2895329"/>
            <a:ext cx="720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DK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5712618" y="2780929"/>
            <a:ext cx="65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IE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94953" y="6508864"/>
            <a:ext cx="4061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6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Quelle: Global </a:t>
            </a:r>
            <a:r>
              <a:rPr lang="de-CH" sz="1600" dirty="0">
                <a:solidFill>
                  <a:srgbClr val="000000"/>
                </a:solidFill>
                <a:latin typeface="Arial"/>
                <a:cs typeface="Arial" pitchFamily="34" charset="0"/>
              </a:rPr>
              <a:t>Innovation Index </a:t>
            </a:r>
            <a:r>
              <a:rPr lang="de-CH" sz="1600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2016</a:t>
            </a:r>
            <a:endParaRPr lang="de-CH" sz="1600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2" name="AutoShape 2" descr="Bildergebnis für flagge deutschland"/>
          <p:cNvSpPr>
            <a:spLocks noChangeAspect="1" noChangeArrowheads="1"/>
          </p:cNvSpPr>
          <p:nvPr/>
        </p:nvSpPr>
        <p:spPr bwMode="auto">
          <a:xfrm>
            <a:off x="0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416" y="3627761"/>
            <a:ext cx="529724" cy="352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Textfeld 52"/>
          <p:cNvSpPr txBox="1"/>
          <p:nvPr/>
        </p:nvSpPr>
        <p:spPr>
          <a:xfrm>
            <a:off x="8244410" y="3183361"/>
            <a:ext cx="686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b="1" dirty="0" smtClean="0">
                <a:solidFill>
                  <a:srgbClr val="000000"/>
                </a:solidFill>
                <a:latin typeface="Arial"/>
                <a:cs typeface="Arial" pitchFamily="34" charset="0"/>
              </a:rPr>
              <a:t>DE</a:t>
            </a:r>
            <a:endParaRPr lang="de-CH" b="1" dirty="0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2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Inhaltsplatzhalter 1"/>
          <p:cNvSpPr>
            <a:spLocks noGrp="1"/>
          </p:cNvSpPr>
          <p:nvPr>
            <p:ph sz="quarter" idx="10"/>
          </p:nvPr>
        </p:nvSpPr>
        <p:spPr>
          <a:xfrm>
            <a:off x="132100" y="1173510"/>
            <a:ext cx="9468543" cy="5786439"/>
          </a:xfrm>
        </p:spPr>
        <p:txBody>
          <a:bodyPr/>
          <a:lstStyle/>
          <a:p>
            <a:pPr marL="260350" indent="-260350" eaLnBrk="1" hangingPunct="1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266700" algn="l"/>
              </a:tabLst>
            </a:pPr>
            <a:r>
              <a:rPr lang="de-CH" altLang="de-DE" sz="2400" dirty="0" smtClean="0">
                <a:cs typeface="Arial" charset="0"/>
              </a:rPr>
              <a:t>Schweizer Hochschulen: 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Nr. 3 </a:t>
            </a:r>
            <a:r>
              <a:rPr lang="de-CH" altLang="de-DE" sz="2400" dirty="0" smtClean="0">
                <a:cs typeface="Arial" charset="0"/>
              </a:rPr>
              <a:t>nach </a:t>
            </a:r>
            <a:r>
              <a:rPr lang="de-CH" altLang="de-DE" sz="2400" u="sng" dirty="0" smtClean="0">
                <a:cs typeface="Arial" charset="0"/>
              </a:rPr>
              <a:t>USA</a:t>
            </a:r>
            <a:r>
              <a:rPr lang="de-CH" altLang="de-DE" sz="2400" dirty="0" smtClean="0">
                <a:cs typeface="Arial" charset="0"/>
              </a:rPr>
              <a:t> und UK</a:t>
            </a:r>
          </a:p>
          <a:p>
            <a:pPr marL="260350" indent="-260350" eaLnBrk="1" hangingPunct="1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266700" algn="l"/>
              </a:tabLst>
            </a:pPr>
            <a:r>
              <a:rPr lang="de-CH" altLang="de-DE" sz="2400" dirty="0" smtClean="0">
                <a:cs typeface="Arial" charset="0"/>
              </a:rPr>
              <a:t>Publikationen Schweizer Forscher: 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Nr. 1</a:t>
            </a:r>
            <a:r>
              <a:rPr lang="de-CH" altLang="de-DE" sz="2400" dirty="0" smtClean="0">
                <a:cs typeface="Arial" charset="0"/>
              </a:rPr>
              <a:t>,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de-CH" altLang="de-DE" sz="2400" dirty="0" smtClean="0">
                <a:cs typeface="Arial" charset="0"/>
              </a:rPr>
              <a:t>Zitate: 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Nr. 2 </a:t>
            </a:r>
          </a:p>
          <a:p>
            <a:pPr marL="260350" indent="-260350" eaLnBrk="1" hangingPunct="1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266700" algn="l"/>
              </a:tabLst>
            </a:pPr>
            <a:r>
              <a:rPr lang="de-CH" altLang="de-DE" sz="2400" dirty="0" smtClean="0">
                <a:cs typeface="Arial" charset="0"/>
              </a:rPr>
              <a:t>Private Forschung (2/3): 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13 Mrd. CHF / Jahr</a:t>
            </a:r>
          </a:p>
          <a:p>
            <a:pPr marL="260350" indent="-260350" eaLnBrk="1" hangingPunct="1"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266700" algn="l"/>
              </a:tabLst>
            </a:pPr>
            <a:endParaRPr lang="de-CH" altLang="de-DE" sz="500" dirty="0" smtClean="0">
              <a:solidFill>
                <a:srgbClr val="FF0000"/>
              </a:solidFill>
              <a:cs typeface="Arial" charset="0"/>
            </a:endParaRPr>
          </a:p>
          <a:p>
            <a:pPr marL="260350" indent="-260350" eaLnBrk="1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Wingdings" pitchFamily="2" charset="2"/>
              <a:buChar char="§"/>
              <a:tabLst>
                <a:tab pos="266700" algn="l"/>
              </a:tabLst>
            </a:pPr>
            <a:r>
              <a:rPr lang="de-CH" altLang="de-DE" sz="2400" dirty="0" smtClean="0">
                <a:cs typeface="Arial" charset="0"/>
              </a:rPr>
              <a:t>Schweizer Patente: </a:t>
            </a: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Top 10 </a:t>
            </a:r>
            <a:r>
              <a:rPr lang="de-CH" altLang="de-DE" sz="2400" dirty="0" smtClean="0">
                <a:cs typeface="Arial" charset="0"/>
              </a:rPr>
              <a:t>(absolut),</a:t>
            </a:r>
            <a:br>
              <a:rPr lang="de-CH" altLang="de-DE" sz="2400" dirty="0" smtClean="0">
                <a:cs typeface="Arial" charset="0"/>
              </a:rPr>
            </a:br>
            <a:r>
              <a:rPr lang="de-CH" altLang="de-DE" sz="2400" dirty="0" smtClean="0">
                <a:solidFill>
                  <a:srgbClr val="FF0000"/>
                </a:solidFill>
                <a:cs typeface="Arial" charset="0"/>
              </a:rPr>
              <a:t>Nr. 1 </a:t>
            </a:r>
            <a:r>
              <a:rPr lang="de-CH" altLang="de-DE" sz="2400" dirty="0" smtClean="0">
                <a:cs typeface="Arial" charset="0"/>
              </a:rPr>
              <a:t>(pro Einwohner, nach Japan)</a:t>
            </a:r>
          </a:p>
        </p:txBody>
      </p:sp>
      <p:sp>
        <p:nvSpPr>
          <p:cNvPr id="21507" name="Titel 5"/>
          <p:cNvSpPr>
            <a:spLocks noGrp="1"/>
          </p:cNvSpPr>
          <p:nvPr>
            <p:ph type="title"/>
          </p:nvPr>
        </p:nvSpPr>
        <p:spPr>
          <a:xfrm>
            <a:off x="152400" y="125413"/>
            <a:ext cx="8839200" cy="685800"/>
          </a:xfrm>
        </p:spPr>
        <p:txBody>
          <a:bodyPr/>
          <a:lstStyle/>
          <a:p>
            <a:pPr eaLnBrk="1" hangingPunct="1">
              <a:lnSpc>
                <a:spcPts val="3700"/>
              </a:lnSpc>
            </a:pPr>
            <a:r>
              <a:rPr lang="de-CH" altLang="de-DE" dirty="0" smtClean="0"/>
              <a:t>Schweizer F &amp; E ist top</a:t>
            </a:r>
          </a:p>
        </p:txBody>
      </p:sp>
      <p:sp>
        <p:nvSpPr>
          <p:cNvPr id="21508" name="Text Box 14"/>
          <p:cNvSpPr txBox="1">
            <a:spLocks noChangeArrowheads="1"/>
          </p:cNvSpPr>
          <p:nvPr/>
        </p:nvSpPr>
        <p:spPr bwMode="auto">
          <a:xfrm>
            <a:off x="83121" y="6511926"/>
            <a:ext cx="7939087" cy="3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59" tIns="45683" rIns="91359" bIns="45683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400" dirty="0">
                <a:solidFill>
                  <a:srgbClr val="000000"/>
                </a:solidFill>
                <a:cs typeface="Arial" charset="0"/>
              </a:rPr>
              <a:t>Quelle: Staatssekretariat für Forschung, Bildung und Innovation (</a:t>
            </a:r>
            <a:r>
              <a:rPr lang="de-CH" altLang="de-DE" sz="1400" dirty="0" smtClean="0">
                <a:solidFill>
                  <a:srgbClr val="000000"/>
                </a:solidFill>
                <a:cs typeface="Arial" charset="0"/>
              </a:rPr>
              <a:t>SBFI)</a:t>
            </a:r>
            <a:endParaRPr lang="de-CH" altLang="de-DE" sz="105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35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Inhaltsplatzhalter 1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3513" y="1000125"/>
            <a:ext cx="2630487" cy="4857750"/>
          </a:xfrm>
        </p:spPr>
      </p:pic>
      <p:sp>
        <p:nvSpPr>
          <p:cNvPr id="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0813"/>
            <a:ext cx="8839200" cy="685800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de-CH" dirty="0" smtClean="0"/>
              <a:t>Kennzahlen EMS-CHEMIE </a:t>
            </a:r>
            <a:br>
              <a:rPr lang="de-CH" dirty="0" smtClean="0"/>
            </a:br>
            <a:r>
              <a:rPr lang="de-CH" dirty="0" smtClean="0"/>
              <a:t>1. Halbjahr 2016</a:t>
            </a:r>
          </a:p>
        </p:txBody>
      </p:sp>
      <p:graphicFrame>
        <p:nvGraphicFramePr>
          <p:cNvPr id="8227" name="Group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401963"/>
              </p:ext>
            </p:extLst>
          </p:nvPr>
        </p:nvGraphicFramePr>
        <p:xfrm>
          <a:off x="152400" y="1988840"/>
          <a:ext cx="6135688" cy="3048000"/>
        </p:xfrm>
        <a:graphic>
          <a:graphicData uri="http://schemas.openxmlformats.org/drawingml/2006/table">
            <a:tbl>
              <a:tblPr/>
              <a:tblGrid>
                <a:gridCol w="2682875"/>
                <a:gridCol w="3452813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Umsatz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8888" algn="r"/>
                          <a:tab pos="1881188" algn="r"/>
                        </a:tabLst>
                      </a:pPr>
                      <a:r>
                        <a:rPr kumimoji="0" lang="de-C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CHF 	1'002</a:t>
                      </a:r>
                      <a:r>
                        <a:rPr kumimoji="0" lang="de-C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	Mio.</a:t>
                      </a:r>
                      <a:endParaRPr kumimoji="0" lang="de-D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Nettogewinn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8888" algn="r"/>
                          <a:tab pos="1881188" algn="r"/>
                        </a:tabLst>
                      </a:pPr>
                      <a:r>
                        <a:rPr kumimoji="0" lang="de-C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CHF 	215</a:t>
                      </a:r>
                      <a:r>
                        <a:rPr kumimoji="0" lang="de-C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	Mio.</a:t>
                      </a:r>
                      <a:endParaRPr kumimoji="0" lang="de-D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Gewinnmarge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8888" algn="r"/>
                          <a:tab pos="1881188" algn="r"/>
                        </a:tabLst>
                      </a:pPr>
                      <a:r>
                        <a:rPr kumimoji="0" lang="de-DE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	21.5	%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Anzahl Mitarbeiter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57300" algn="r"/>
                        </a:tabLst>
                      </a:pPr>
                      <a:r>
                        <a:rPr kumimoji="0" lang="de-C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	</a:t>
                      </a:r>
                      <a:r>
                        <a:rPr kumimoji="0" lang="de-C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2</a:t>
                      </a:r>
                      <a:r>
                        <a:rPr kumimoji="0" lang="de-CH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'850</a:t>
                      </a:r>
                      <a:endParaRPr kumimoji="0" lang="de-D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Produktionsstandorte</a:t>
                      </a:r>
                      <a:endParaRPr kumimoji="0" lang="de-D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CH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             26 (in 16 Ländern)</a:t>
                      </a:r>
                      <a:endParaRPr kumimoji="0" lang="de-DE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FF"/>
                    </a:solidFill>
                  </a:tcPr>
                </a:tc>
              </a:tr>
            </a:tbl>
          </a:graphicData>
        </a:graphic>
      </p:graphicFrame>
      <p:sp>
        <p:nvSpPr>
          <p:cNvPr id="2" name="Rechteck 1"/>
          <p:cNvSpPr/>
          <p:nvPr/>
        </p:nvSpPr>
        <p:spPr bwMode="auto">
          <a:xfrm>
            <a:off x="107950" y="6525344"/>
            <a:ext cx="1079674" cy="28820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34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6" name="Gruppieren 3"/>
          <p:cNvGrpSpPr>
            <a:grpSpLocks/>
          </p:cNvGrpSpPr>
          <p:nvPr/>
        </p:nvGrpSpPr>
        <p:grpSpPr bwMode="auto">
          <a:xfrm>
            <a:off x="179388" y="1241985"/>
            <a:ext cx="8813327" cy="4387167"/>
            <a:chOff x="128841" y="1241799"/>
            <a:chExt cx="8475409" cy="4387352"/>
          </a:xfrm>
        </p:grpSpPr>
        <p:sp>
          <p:nvSpPr>
            <p:cNvPr id="47119" name="Rechteck 111"/>
            <p:cNvSpPr>
              <a:spLocks noChangeArrowheads="1"/>
            </p:cNvSpPr>
            <p:nvPr/>
          </p:nvSpPr>
          <p:spPr bwMode="auto">
            <a:xfrm>
              <a:off x="8351838" y="2809186"/>
              <a:ext cx="100012" cy="611188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endParaRPr lang="en-GB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7120" name="Rechteck 111"/>
            <p:cNvSpPr>
              <a:spLocks noChangeArrowheads="1"/>
            </p:cNvSpPr>
            <p:nvPr/>
          </p:nvSpPr>
          <p:spPr bwMode="auto">
            <a:xfrm>
              <a:off x="8494713" y="2809186"/>
              <a:ext cx="100012" cy="611188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endParaRPr lang="en-GB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7121" name="Rechteck 111"/>
            <p:cNvSpPr>
              <a:spLocks noChangeArrowheads="1"/>
            </p:cNvSpPr>
            <p:nvPr/>
          </p:nvSpPr>
          <p:spPr bwMode="auto">
            <a:xfrm>
              <a:off x="8351838" y="3520187"/>
              <a:ext cx="100012" cy="611188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endParaRPr lang="en-GB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7122" name="Rechteck 111"/>
            <p:cNvSpPr>
              <a:spLocks noChangeArrowheads="1"/>
            </p:cNvSpPr>
            <p:nvPr/>
          </p:nvSpPr>
          <p:spPr bwMode="auto">
            <a:xfrm>
              <a:off x="8504238" y="3520187"/>
              <a:ext cx="100012" cy="611188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endParaRPr lang="en-GB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pic>
          <p:nvPicPr>
            <p:cNvPr id="4712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41" y="3500917"/>
              <a:ext cx="1953131" cy="1375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25" name="Picture 1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9" t="14385" r="10848" b="3719"/>
            <a:stretch/>
          </p:blipFill>
          <p:spPr bwMode="auto">
            <a:xfrm>
              <a:off x="4786465" y="1241799"/>
              <a:ext cx="2060768" cy="1456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938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7126" name="Picture 1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5"/>
            <a:stretch/>
          </p:blipFill>
          <p:spPr bwMode="auto">
            <a:xfrm>
              <a:off x="2175416" y="1954776"/>
              <a:ext cx="2060768" cy="145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7" name="Richtungspfeil 1"/>
            <p:cNvSpPr>
              <a:spLocks noChangeArrowheads="1"/>
            </p:cNvSpPr>
            <p:nvPr/>
          </p:nvSpPr>
          <p:spPr bwMode="auto">
            <a:xfrm>
              <a:off x="128841" y="5013176"/>
              <a:ext cx="2354928" cy="615975"/>
            </a:xfrm>
            <a:prstGeom prst="homePlate">
              <a:avLst>
                <a:gd name="adj" fmla="val 49995"/>
              </a:avLst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r>
                <a:rPr lang="en-GB" sz="2000" b="1">
                  <a:solidFill>
                    <a:schemeClr val="bg1"/>
                  </a:solidFill>
                  <a:latin typeface="Arial" pitchFamily="34" charset="0"/>
                </a:rPr>
                <a:t>EMSER Wasser</a:t>
              </a:r>
            </a:p>
          </p:txBody>
        </p:sp>
        <p:sp>
          <p:nvSpPr>
            <p:cNvPr id="47128" name="Richtungspfeil 32"/>
            <p:cNvSpPr>
              <a:spLocks noChangeArrowheads="1"/>
            </p:cNvSpPr>
            <p:nvPr/>
          </p:nvSpPr>
          <p:spPr bwMode="auto">
            <a:xfrm>
              <a:off x="2174771" y="4253185"/>
              <a:ext cx="2540103" cy="615975"/>
            </a:xfrm>
            <a:prstGeom prst="homePlate">
              <a:avLst>
                <a:gd name="adj" fmla="val 50000"/>
              </a:avLst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0" hangingPunct="0"/>
              <a:r>
                <a:rPr lang="en-GB" sz="2000" b="1" dirty="0" err="1">
                  <a:solidFill>
                    <a:schemeClr val="bg1"/>
                  </a:solidFill>
                  <a:latin typeface="Arial" pitchFamily="34" charset="0"/>
                </a:rPr>
                <a:t>Dünger</a:t>
              </a:r>
              <a:endParaRPr lang="de-CH" sz="2000" b="1" dirty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7129" name="Rechteck 111"/>
            <p:cNvSpPr>
              <a:spLocks noChangeArrowheads="1"/>
            </p:cNvSpPr>
            <p:nvPr/>
          </p:nvSpPr>
          <p:spPr bwMode="auto">
            <a:xfrm>
              <a:off x="2174771" y="3520187"/>
              <a:ext cx="6141645" cy="611188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r>
                <a:rPr lang="en-GB" sz="2000" b="1">
                  <a:solidFill>
                    <a:schemeClr val="bg1"/>
                  </a:solidFill>
                  <a:latin typeface="Arial" pitchFamily="34" charset="0"/>
                </a:rPr>
                <a:t>Fasern</a:t>
              </a:r>
              <a:endParaRPr lang="en-GB" sz="1800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7130" name="Rechteck 111"/>
            <p:cNvSpPr>
              <a:spLocks noChangeArrowheads="1"/>
            </p:cNvSpPr>
            <p:nvPr/>
          </p:nvSpPr>
          <p:spPr bwMode="auto">
            <a:xfrm>
              <a:off x="4791075" y="2808416"/>
              <a:ext cx="3525340" cy="611188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r"/>
              <a:r>
                <a:rPr lang="en-GB" sz="2000" b="1">
                  <a:solidFill>
                    <a:schemeClr val="bg1"/>
                  </a:solidFill>
                  <a:latin typeface="Arial" pitchFamily="34" charset="0"/>
                </a:rPr>
                <a:t>Hochleistungspolymere</a:t>
              </a:r>
            </a:p>
          </p:txBody>
        </p:sp>
      </p:grpSp>
      <p:pic>
        <p:nvPicPr>
          <p:cNvPr id="2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437" y="4291258"/>
            <a:ext cx="2167938" cy="14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103189" y="962025"/>
            <a:ext cx="8964612" cy="4791308"/>
          </a:xfrm>
          <a:prstGeom prst="rect">
            <a:avLst/>
          </a:prstGeom>
          <a:solidFill>
            <a:srgbClr val="99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8574" tIns="45716" rIns="68574" bIns="45716" anchor="ctr"/>
          <a:lstStyle/>
          <a:p>
            <a:pPr eaLnBrk="0" hangingPunct="0"/>
            <a:endParaRPr lang="de-CH" sz="2800" b="1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4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24808"/>
            <a:ext cx="2031003" cy="137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9" t="14385" r="10848" b="3719"/>
          <a:stretch/>
        </p:blipFill>
        <p:spPr bwMode="auto">
          <a:xfrm>
            <a:off x="5674117" y="1139262"/>
            <a:ext cx="2142932" cy="145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93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/>
          <a:stretch/>
        </p:blipFill>
        <p:spPr bwMode="auto">
          <a:xfrm>
            <a:off x="2307561" y="1859682"/>
            <a:ext cx="2142932" cy="145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ichtungspfeil 1"/>
          <p:cNvSpPr>
            <a:spLocks noChangeArrowheads="1"/>
          </p:cNvSpPr>
          <p:nvPr/>
        </p:nvSpPr>
        <p:spPr bwMode="auto">
          <a:xfrm>
            <a:off x="179388" y="4937003"/>
            <a:ext cx="2347200" cy="615949"/>
          </a:xfrm>
          <a:prstGeom prst="homePlate">
            <a:avLst>
              <a:gd name="adj" fmla="val 49995"/>
            </a:avLst>
          </a:prstGeom>
          <a:solidFill>
            <a:srgbClr val="0046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Arial" pitchFamily="34" charset="0"/>
              </a:rPr>
              <a:t>EMSER </a:t>
            </a:r>
            <a:r>
              <a:rPr lang="en-GB" sz="2000" b="1" dirty="0" err="1">
                <a:solidFill>
                  <a:schemeClr val="bg1"/>
                </a:solidFill>
                <a:latin typeface="Arial" pitchFamily="34" charset="0"/>
              </a:rPr>
              <a:t>Wasser</a:t>
            </a:r>
            <a:endParaRPr lang="en-GB" sz="2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47" name="Richtungspfeil 32"/>
          <p:cNvSpPr>
            <a:spLocks noChangeArrowheads="1"/>
          </p:cNvSpPr>
          <p:nvPr/>
        </p:nvSpPr>
        <p:spPr bwMode="auto">
          <a:xfrm>
            <a:off x="2306890" y="4177044"/>
            <a:ext cx="2641378" cy="615949"/>
          </a:xfrm>
          <a:prstGeom prst="homePlate">
            <a:avLst>
              <a:gd name="adj" fmla="val 50000"/>
            </a:avLst>
          </a:prstGeom>
          <a:solidFill>
            <a:srgbClr val="0046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GB" sz="2000" b="1" dirty="0" err="1">
                <a:solidFill>
                  <a:schemeClr val="bg1"/>
                </a:solidFill>
                <a:latin typeface="Arial" pitchFamily="34" charset="0"/>
              </a:rPr>
              <a:t>Dünger</a:t>
            </a:r>
            <a:endParaRPr lang="de-CH" sz="2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2306890" y="3425027"/>
            <a:ext cx="6685826" cy="611162"/>
            <a:chOff x="2306890" y="3463127"/>
            <a:chExt cx="6685826" cy="611162"/>
          </a:xfrm>
        </p:grpSpPr>
        <p:sp>
          <p:nvSpPr>
            <p:cNvPr id="41" name="Rechteck 111"/>
            <p:cNvSpPr>
              <a:spLocks noChangeArrowheads="1"/>
            </p:cNvSpPr>
            <p:nvPr/>
          </p:nvSpPr>
          <p:spPr bwMode="auto">
            <a:xfrm>
              <a:off x="8730239" y="3463127"/>
              <a:ext cx="104000" cy="611162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endParaRPr lang="en-GB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2" name="Rechteck 111"/>
            <p:cNvSpPr>
              <a:spLocks noChangeArrowheads="1"/>
            </p:cNvSpPr>
            <p:nvPr/>
          </p:nvSpPr>
          <p:spPr bwMode="auto">
            <a:xfrm>
              <a:off x="8888716" y="3463127"/>
              <a:ext cx="104000" cy="611162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endParaRPr lang="en-GB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8" name="Rechteck 111"/>
            <p:cNvSpPr>
              <a:spLocks noChangeArrowheads="1"/>
            </p:cNvSpPr>
            <p:nvPr/>
          </p:nvSpPr>
          <p:spPr bwMode="auto">
            <a:xfrm>
              <a:off x="2306890" y="3463127"/>
              <a:ext cx="6386515" cy="611162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r>
                <a:rPr lang="en-GB" sz="2000" b="1">
                  <a:solidFill>
                    <a:schemeClr val="bg1"/>
                  </a:solidFill>
                  <a:latin typeface="Arial" pitchFamily="34" charset="0"/>
                </a:rPr>
                <a:t>Fasern</a:t>
              </a:r>
              <a:endParaRPr lang="en-GB" sz="1800" b="1">
                <a:solidFill>
                  <a:srgbClr val="FFFFFF"/>
                </a:solidFill>
                <a:latin typeface="Arial" pitchFamily="34" charset="0"/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5027507" y="2706959"/>
            <a:ext cx="3955304" cy="611932"/>
            <a:chOff x="5027507" y="2745059"/>
            <a:chExt cx="3955304" cy="611932"/>
          </a:xfrm>
        </p:grpSpPr>
        <p:sp>
          <p:nvSpPr>
            <p:cNvPr id="39" name="Rechteck 111"/>
            <p:cNvSpPr>
              <a:spLocks noChangeArrowheads="1"/>
            </p:cNvSpPr>
            <p:nvPr/>
          </p:nvSpPr>
          <p:spPr bwMode="auto">
            <a:xfrm>
              <a:off x="8730239" y="2745829"/>
              <a:ext cx="104000" cy="611162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endParaRPr lang="en-GB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0" name="Rechteck 111"/>
            <p:cNvSpPr>
              <a:spLocks noChangeArrowheads="1"/>
            </p:cNvSpPr>
            <p:nvPr/>
          </p:nvSpPr>
          <p:spPr bwMode="auto">
            <a:xfrm>
              <a:off x="8878811" y="2745829"/>
              <a:ext cx="104000" cy="611162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ctr" eaLnBrk="0" hangingPunct="0"/>
              <a:endParaRPr lang="en-GB" sz="180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49" name="Rechteck 111"/>
            <p:cNvSpPr>
              <a:spLocks noChangeArrowheads="1"/>
            </p:cNvSpPr>
            <p:nvPr/>
          </p:nvSpPr>
          <p:spPr bwMode="auto">
            <a:xfrm>
              <a:off x="5027507" y="2745059"/>
              <a:ext cx="3665897" cy="611162"/>
            </a:xfrm>
            <a:prstGeom prst="rect">
              <a:avLst/>
            </a:prstGeom>
            <a:solidFill>
              <a:srgbClr val="0046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3" tIns="45716" rIns="91433" bIns="45716" anchor="ctr"/>
            <a:lstStyle/>
            <a:p>
              <a:pPr algn="r"/>
              <a:r>
                <a:rPr lang="en-GB" sz="2000" b="1">
                  <a:solidFill>
                    <a:schemeClr val="bg1"/>
                  </a:solidFill>
                  <a:latin typeface="Arial" pitchFamily="34" charset="0"/>
                </a:rPr>
                <a:t>Hochleistungspolymere</a:t>
              </a: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163902" y="5761831"/>
            <a:ext cx="8617146" cy="400033"/>
            <a:chOff x="163902" y="5572349"/>
            <a:chExt cx="8617146" cy="400033"/>
          </a:xfrm>
        </p:grpSpPr>
        <p:sp>
          <p:nvSpPr>
            <p:cNvPr id="50" name="Textfeld 89"/>
            <p:cNvSpPr txBox="1">
              <a:spLocks noChangeArrowheads="1"/>
            </p:cNvSpPr>
            <p:nvPr/>
          </p:nvSpPr>
          <p:spPr bwMode="auto">
            <a:xfrm>
              <a:off x="163902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 dirty="0">
                  <a:solidFill>
                    <a:srgbClr val="000000"/>
                  </a:solidFill>
                  <a:latin typeface="Arial" pitchFamily="34" charset="0"/>
                </a:rPr>
                <a:t>1936</a:t>
              </a:r>
              <a:endParaRPr lang="de-DE" sz="20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1" name="Textfeld 90"/>
            <p:cNvSpPr txBox="1">
              <a:spLocks noChangeArrowheads="1"/>
            </p:cNvSpPr>
            <p:nvPr/>
          </p:nvSpPr>
          <p:spPr bwMode="auto">
            <a:xfrm>
              <a:off x="852283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 dirty="0">
                  <a:solidFill>
                    <a:srgbClr val="000000"/>
                  </a:solidFill>
                  <a:latin typeface="Arial" pitchFamily="34" charset="0"/>
                </a:rPr>
                <a:t>1940</a:t>
              </a:r>
              <a:endParaRPr lang="de-DE" sz="20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2" name="Textfeld 91"/>
            <p:cNvSpPr txBox="1">
              <a:spLocks noChangeArrowheads="1"/>
            </p:cNvSpPr>
            <p:nvPr/>
          </p:nvSpPr>
          <p:spPr bwMode="auto">
            <a:xfrm>
              <a:off x="1826251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 dirty="0">
                  <a:solidFill>
                    <a:srgbClr val="000000"/>
                  </a:solidFill>
                  <a:latin typeface="Arial" pitchFamily="34" charset="0"/>
                </a:rPr>
                <a:t>1950</a:t>
              </a:r>
              <a:endParaRPr lang="de-DE" sz="20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3" name="Textfeld 92"/>
            <p:cNvSpPr txBox="1">
              <a:spLocks noChangeArrowheads="1"/>
            </p:cNvSpPr>
            <p:nvPr/>
          </p:nvSpPr>
          <p:spPr bwMode="auto">
            <a:xfrm>
              <a:off x="2854697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 dirty="0">
                  <a:solidFill>
                    <a:srgbClr val="000000"/>
                  </a:solidFill>
                  <a:latin typeface="Arial" pitchFamily="34" charset="0"/>
                </a:rPr>
                <a:t>1960</a:t>
              </a:r>
              <a:endParaRPr lang="de-DE" sz="20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4" name="Textfeld 93"/>
            <p:cNvSpPr txBox="1">
              <a:spLocks noChangeArrowheads="1"/>
            </p:cNvSpPr>
            <p:nvPr/>
          </p:nvSpPr>
          <p:spPr bwMode="auto">
            <a:xfrm>
              <a:off x="3886443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>
                  <a:solidFill>
                    <a:srgbClr val="000000"/>
                  </a:solidFill>
                  <a:latin typeface="Arial" pitchFamily="34" charset="0"/>
                </a:rPr>
                <a:t>1970</a:t>
              </a:r>
              <a:endParaRPr lang="de-DE" sz="2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5" name="Textfeld 94"/>
            <p:cNvSpPr txBox="1">
              <a:spLocks noChangeArrowheads="1"/>
            </p:cNvSpPr>
            <p:nvPr/>
          </p:nvSpPr>
          <p:spPr bwMode="auto">
            <a:xfrm>
              <a:off x="4919840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>
                  <a:solidFill>
                    <a:srgbClr val="000000"/>
                  </a:solidFill>
                  <a:latin typeface="Arial" pitchFamily="34" charset="0"/>
                </a:rPr>
                <a:t>1980</a:t>
              </a:r>
              <a:endParaRPr lang="de-DE" sz="2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6" name="Textfeld 95"/>
            <p:cNvSpPr txBox="1">
              <a:spLocks noChangeArrowheads="1"/>
            </p:cNvSpPr>
            <p:nvPr/>
          </p:nvSpPr>
          <p:spPr bwMode="auto">
            <a:xfrm>
              <a:off x="5953237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>
                  <a:solidFill>
                    <a:srgbClr val="000000"/>
                  </a:solidFill>
                  <a:latin typeface="Arial" pitchFamily="34" charset="0"/>
                </a:rPr>
                <a:t>1990</a:t>
              </a:r>
              <a:endParaRPr lang="de-DE" sz="2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7" name="Textfeld 96"/>
            <p:cNvSpPr txBox="1">
              <a:spLocks noChangeArrowheads="1"/>
            </p:cNvSpPr>
            <p:nvPr/>
          </p:nvSpPr>
          <p:spPr bwMode="auto">
            <a:xfrm>
              <a:off x="6966825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>
                  <a:solidFill>
                    <a:srgbClr val="000000"/>
                  </a:solidFill>
                  <a:latin typeface="Arial" pitchFamily="34" charset="0"/>
                </a:rPr>
                <a:t>2000</a:t>
              </a:r>
              <a:endParaRPr lang="de-DE" sz="2000" b="1">
                <a:solidFill>
                  <a:srgbClr val="000000"/>
                </a:solidFill>
                <a:latin typeface="Arial" pitchFamily="34" charset="0"/>
              </a:endParaRPr>
            </a:p>
          </p:txBody>
        </p:sp>
        <p:sp>
          <p:nvSpPr>
            <p:cNvPr id="58" name="Textfeld 97"/>
            <p:cNvSpPr txBox="1">
              <a:spLocks noChangeArrowheads="1"/>
            </p:cNvSpPr>
            <p:nvPr/>
          </p:nvSpPr>
          <p:spPr bwMode="auto">
            <a:xfrm>
              <a:off x="7995270" y="5572349"/>
              <a:ext cx="785778" cy="400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3" tIns="45716" rIns="91433" bIns="45716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de-CH" sz="2000" b="1" dirty="0">
                  <a:solidFill>
                    <a:srgbClr val="000000"/>
                  </a:solidFill>
                  <a:latin typeface="Arial" pitchFamily="34" charset="0"/>
                </a:rPr>
                <a:t>2010</a:t>
              </a:r>
              <a:endParaRPr lang="de-DE" sz="20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979" y="4170902"/>
            <a:ext cx="2167938" cy="14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436010" y="44624"/>
            <a:ext cx="8170862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de-DE" altLang="de-DE" sz="3000" b="1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162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326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488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652"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ts val="3200"/>
              </a:lnSpc>
            </a:pPr>
            <a:r>
              <a:rPr lang="de-CH" sz="3200" kern="0" dirty="0" smtClean="0">
                <a:cs typeface="Arial" charset="0"/>
              </a:rPr>
              <a:t>EMS: 81 Jahre Innovation</a:t>
            </a:r>
            <a:br>
              <a:rPr lang="de-CH" sz="3200" kern="0" dirty="0" smtClean="0">
                <a:cs typeface="Arial" charset="0"/>
              </a:rPr>
            </a:br>
            <a:r>
              <a:rPr lang="de-CH" sz="3200" kern="0" dirty="0" smtClean="0">
                <a:cs typeface="Arial" charset="0"/>
              </a:rPr>
              <a:t>4x komplett neu erfunden</a:t>
            </a:r>
            <a:endParaRPr lang="de-CH" sz="3200" kern="0" dirty="0"/>
          </a:p>
        </p:txBody>
      </p:sp>
    </p:spTree>
    <p:extLst>
      <p:ext uri="{BB962C8B-B14F-4D97-AF65-F5344CB8AC3E}">
        <p14:creationId xmlns:p14="http://schemas.microsoft.com/office/powerpoint/2010/main" val="276075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3" t="820" r="25107" b="1"/>
          <a:stretch/>
        </p:blipFill>
        <p:spPr bwMode="auto">
          <a:xfrm>
            <a:off x="179818" y="3609975"/>
            <a:ext cx="1933142" cy="216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01600"/>
            <a:ext cx="8839200" cy="685800"/>
          </a:xfrm>
        </p:spPr>
        <p:txBody>
          <a:bodyPr/>
          <a:lstStyle/>
          <a:p>
            <a:r>
              <a:rPr lang="de-DE" dirty="0" smtClean="0"/>
              <a:t>EMS: Marktsegmente</a:t>
            </a:r>
            <a:endParaRPr lang="de-CH" dirty="0" smtClean="0"/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173038" y="5783263"/>
            <a:ext cx="1947600" cy="306000"/>
          </a:xfrm>
          <a:prstGeom prst="rect">
            <a:avLst/>
          </a:prstGeom>
          <a:solidFill>
            <a:srgbClr val="BF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CH" sz="1800" b="1" dirty="0">
                <a:solidFill>
                  <a:srgbClr val="000000"/>
                </a:solidFill>
                <a:latin typeface="Arial" pitchFamily="34" charset="0"/>
              </a:rPr>
              <a:t>Sanitär</a:t>
            </a:r>
          </a:p>
        </p:txBody>
      </p:sp>
      <p:sp>
        <p:nvSpPr>
          <p:cNvPr id="59403" name="Textfeld 1"/>
          <p:cNvSpPr txBox="1">
            <a:spLocks noChangeArrowheads="1"/>
          </p:cNvSpPr>
          <p:nvPr/>
        </p:nvSpPr>
        <p:spPr bwMode="auto">
          <a:xfrm>
            <a:off x="539751" y="1844677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de-CH">
              <a:solidFill>
                <a:srgbClr val="FF0000"/>
              </a:solidFill>
            </a:endParaRPr>
          </a:p>
        </p:txBody>
      </p:sp>
      <p:sp>
        <p:nvSpPr>
          <p:cNvPr id="59404" name="Rectangle 11"/>
          <p:cNvSpPr>
            <a:spLocks noChangeArrowheads="1"/>
          </p:cNvSpPr>
          <p:nvPr/>
        </p:nvSpPr>
        <p:spPr bwMode="auto">
          <a:xfrm>
            <a:off x="2462213" y="3135312"/>
            <a:ext cx="1947600" cy="306000"/>
          </a:xfrm>
          <a:prstGeom prst="rect">
            <a:avLst/>
          </a:prstGeom>
          <a:solidFill>
            <a:srgbClr val="BF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CH" sz="1600" b="1" dirty="0">
                <a:solidFill>
                  <a:srgbClr val="000000"/>
                </a:solidFill>
                <a:latin typeface="Arial" pitchFamily="34" charset="0"/>
              </a:rPr>
              <a:t>Elektro &amp; Elektronik</a:t>
            </a:r>
          </a:p>
        </p:txBody>
      </p:sp>
      <p:sp>
        <p:nvSpPr>
          <p:cNvPr id="59405" name="Rectangle 12"/>
          <p:cNvSpPr>
            <a:spLocks noChangeArrowheads="1"/>
          </p:cNvSpPr>
          <p:nvPr/>
        </p:nvSpPr>
        <p:spPr bwMode="auto">
          <a:xfrm>
            <a:off x="4732338" y="3141663"/>
            <a:ext cx="1947600" cy="306000"/>
          </a:xfrm>
          <a:prstGeom prst="rect">
            <a:avLst/>
          </a:prstGeom>
          <a:solidFill>
            <a:srgbClr val="BF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CH" sz="1800" b="1">
                <a:solidFill>
                  <a:srgbClr val="000000"/>
                </a:solidFill>
                <a:latin typeface="Arial" pitchFamily="34" charset="0"/>
              </a:rPr>
              <a:t>Optik</a:t>
            </a:r>
          </a:p>
        </p:txBody>
      </p:sp>
      <p:sp>
        <p:nvSpPr>
          <p:cNvPr id="59406" name="Rectangle 23"/>
          <p:cNvSpPr>
            <a:spLocks noChangeArrowheads="1"/>
          </p:cNvSpPr>
          <p:nvPr/>
        </p:nvSpPr>
        <p:spPr bwMode="auto">
          <a:xfrm>
            <a:off x="6997700" y="3138021"/>
            <a:ext cx="1947600" cy="306000"/>
          </a:xfrm>
          <a:prstGeom prst="rect">
            <a:avLst/>
          </a:prstGeom>
          <a:solidFill>
            <a:srgbClr val="BF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CH" sz="1800" b="1">
                <a:solidFill>
                  <a:srgbClr val="000000"/>
                </a:solidFill>
                <a:latin typeface="Arial" pitchFamily="34" charset="0"/>
              </a:rPr>
              <a:t>Haushalt</a:t>
            </a:r>
          </a:p>
        </p:txBody>
      </p:sp>
      <p:sp>
        <p:nvSpPr>
          <p:cNvPr id="59407" name="Rectangle 19"/>
          <p:cNvSpPr>
            <a:spLocks noChangeArrowheads="1"/>
          </p:cNvSpPr>
          <p:nvPr/>
        </p:nvSpPr>
        <p:spPr bwMode="auto">
          <a:xfrm>
            <a:off x="6997700" y="5786439"/>
            <a:ext cx="1947600" cy="304800"/>
          </a:xfrm>
          <a:prstGeom prst="rect">
            <a:avLst/>
          </a:prstGeom>
          <a:solidFill>
            <a:srgbClr val="BF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CH" sz="1800" b="1" dirty="0">
                <a:solidFill>
                  <a:srgbClr val="000000"/>
                </a:solidFill>
                <a:latin typeface="Arial" pitchFamily="34" charset="0"/>
              </a:rPr>
              <a:t>Verpackung</a:t>
            </a:r>
          </a:p>
        </p:txBody>
      </p:sp>
      <p:sp>
        <p:nvSpPr>
          <p:cNvPr id="59408" name="Rectangle 25"/>
          <p:cNvSpPr>
            <a:spLocks noChangeArrowheads="1"/>
          </p:cNvSpPr>
          <p:nvPr/>
        </p:nvSpPr>
        <p:spPr bwMode="auto">
          <a:xfrm>
            <a:off x="4732338" y="5786439"/>
            <a:ext cx="1947600" cy="304800"/>
          </a:xfrm>
          <a:prstGeom prst="rect">
            <a:avLst/>
          </a:prstGeom>
          <a:solidFill>
            <a:srgbClr val="BF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CH" sz="1800" b="1" dirty="0">
                <a:solidFill>
                  <a:srgbClr val="000000"/>
                </a:solidFill>
                <a:latin typeface="Arial" pitchFamily="34" charset="0"/>
              </a:rPr>
              <a:t>Konsumgüter</a:t>
            </a:r>
          </a:p>
        </p:txBody>
      </p:sp>
      <p:sp>
        <p:nvSpPr>
          <p:cNvPr id="59409" name="Rectangle 28"/>
          <p:cNvSpPr>
            <a:spLocks noChangeArrowheads="1"/>
          </p:cNvSpPr>
          <p:nvPr/>
        </p:nvSpPr>
        <p:spPr bwMode="auto">
          <a:xfrm>
            <a:off x="2462213" y="5786439"/>
            <a:ext cx="1947600" cy="304800"/>
          </a:xfrm>
          <a:prstGeom prst="rect">
            <a:avLst/>
          </a:prstGeom>
          <a:solidFill>
            <a:srgbClr val="BF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CH" sz="1800" b="1" dirty="0">
                <a:solidFill>
                  <a:srgbClr val="000000"/>
                </a:solidFill>
                <a:latin typeface="Arial" pitchFamily="34" charset="0"/>
              </a:rPr>
              <a:t>Industrie </a:t>
            </a:r>
          </a:p>
        </p:txBody>
      </p:sp>
      <p:sp>
        <p:nvSpPr>
          <p:cNvPr id="59410" name="Rectangle 22"/>
          <p:cNvSpPr>
            <a:spLocks noChangeArrowheads="1"/>
          </p:cNvSpPr>
          <p:nvPr/>
        </p:nvSpPr>
        <p:spPr bwMode="auto">
          <a:xfrm>
            <a:off x="173038" y="3139983"/>
            <a:ext cx="1946275" cy="304800"/>
          </a:xfrm>
          <a:prstGeom prst="rect">
            <a:avLst/>
          </a:prstGeom>
          <a:solidFill>
            <a:srgbClr val="BFDA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CH" sz="1800" b="1">
                <a:solidFill>
                  <a:srgbClr val="000000"/>
                </a:solidFill>
                <a:latin typeface="Arial" pitchFamily="34" charset="0"/>
              </a:rPr>
              <a:t>Automobil</a:t>
            </a:r>
          </a:p>
        </p:txBody>
      </p:sp>
      <p:pic>
        <p:nvPicPr>
          <p:cNvPr id="23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"/>
          <a:stretch/>
        </p:blipFill>
        <p:spPr bwMode="auto">
          <a:xfrm>
            <a:off x="6994527" y="968376"/>
            <a:ext cx="1965325" cy="21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25" t="1662" r="996"/>
          <a:stretch/>
        </p:blipFill>
        <p:spPr bwMode="auto">
          <a:xfrm>
            <a:off x="4730056" y="981075"/>
            <a:ext cx="194045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0" t="2580" r="10609"/>
          <a:stretch/>
        </p:blipFill>
        <p:spPr bwMode="auto">
          <a:xfrm>
            <a:off x="2459879" y="3609973"/>
            <a:ext cx="1954212" cy="216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t="4989" r="38987"/>
          <a:stretch/>
        </p:blipFill>
        <p:spPr bwMode="auto">
          <a:xfrm>
            <a:off x="2460628" y="987425"/>
            <a:ext cx="1942837" cy="214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56" t="683" r="32368" b="1841"/>
          <a:stretch/>
        </p:blipFill>
        <p:spPr bwMode="auto">
          <a:xfrm>
            <a:off x="185863" y="987425"/>
            <a:ext cx="1927098" cy="2147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" b="1033"/>
          <a:stretch/>
        </p:blipFill>
        <p:spPr bwMode="auto">
          <a:xfrm>
            <a:off x="4738689" y="3608613"/>
            <a:ext cx="1947600" cy="2171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19978" b="4055"/>
          <a:stretch/>
        </p:blipFill>
        <p:spPr bwMode="auto">
          <a:xfrm>
            <a:off x="6999250" y="3611716"/>
            <a:ext cx="1946779" cy="2168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483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Inhaltsplatzhalter 1"/>
          <p:cNvSpPr>
            <a:spLocks noGrp="1"/>
          </p:cNvSpPr>
          <p:nvPr>
            <p:ph sz="quarter" idx="10"/>
          </p:nvPr>
        </p:nvSpPr>
        <p:spPr>
          <a:xfrm>
            <a:off x="400050" y="1377717"/>
            <a:ext cx="8858250" cy="5256212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 smtClean="0">
                <a:solidFill>
                  <a:srgbClr val="FF0000"/>
                </a:solidFill>
                <a:cs typeface="Arial" charset="0"/>
              </a:rPr>
              <a:t>1/3 </a:t>
            </a:r>
            <a:r>
              <a:rPr lang="de-CH" altLang="de-DE" sz="2800" dirty="0" smtClean="0">
                <a:cs typeface="Arial" charset="0"/>
              </a:rPr>
              <a:t>der Mitarbeiter forschen und entwickeln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 smtClean="0">
                <a:solidFill>
                  <a:srgbClr val="FF0000"/>
                </a:solidFill>
                <a:cs typeface="Arial" charset="0"/>
              </a:rPr>
              <a:t>140 </a:t>
            </a:r>
            <a:r>
              <a:rPr lang="de-CH" altLang="de-DE" sz="2800" dirty="0" smtClean="0">
                <a:cs typeface="Arial" charset="0"/>
              </a:rPr>
              <a:t>Lernende in </a:t>
            </a:r>
            <a:r>
              <a:rPr lang="de-CH" altLang="de-DE" sz="2800" dirty="0" smtClean="0">
                <a:solidFill>
                  <a:srgbClr val="FF0000"/>
                </a:solidFill>
                <a:cs typeface="Arial" charset="0"/>
              </a:rPr>
              <a:t>14 </a:t>
            </a:r>
            <a:r>
              <a:rPr lang="de-CH" altLang="de-DE" sz="2800" dirty="0" smtClean="0">
                <a:cs typeface="Arial" charset="0"/>
              </a:rPr>
              <a:t>Berufen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>
                <a:solidFill>
                  <a:srgbClr val="FF0000"/>
                </a:solidFill>
                <a:cs typeface="Arial" charset="0"/>
              </a:rPr>
              <a:t>Langjährige</a:t>
            </a:r>
            <a:r>
              <a:rPr lang="de-CH" altLang="de-DE" sz="2800" dirty="0">
                <a:cs typeface="Arial" charset="0"/>
              </a:rPr>
              <a:t> Betriebszugehörigkeit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 smtClean="0">
                <a:solidFill>
                  <a:srgbClr val="FF0000"/>
                </a:solidFill>
                <a:cs typeface="Arial" charset="0"/>
              </a:rPr>
              <a:t>2/3 </a:t>
            </a:r>
            <a:r>
              <a:rPr lang="de-CH" altLang="de-DE" sz="2800" dirty="0" smtClean="0">
                <a:cs typeface="Arial" charset="0"/>
              </a:rPr>
              <a:t>der Produkte </a:t>
            </a:r>
            <a:r>
              <a:rPr lang="de-CH" altLang="de-DE" sz="2800" dirty="0">
                <a:solidFill>
                  <a:srgbClr val="FF0000"/>
                </a:solidFill>
                <a:cs typeface="Arial" charset="0"/>
              </a:rPr>
              <a:t>&lt;</a:t>
            </a:r>
            <a:r>
              <a:rPr lang="de-CH" altLang="de-DE" sz="2800" dirty="0" smtClean="0">
                <a:solidFill>
                  <a:srgbClr val="FF0000"/>
                </a:solidFill>
                <a:cs typeface="Arial" charset="0"/>
              </a:rPr>
              <a:t>10 Jahre</a:t>
            </a:r>
          </a:p>
          <a:p>
            <a:pPr eaLnBrk="1" hangingPunct="1">
              <a:lnSpc>
                <a:spcPct val="150000"/>
              </a:lnSpc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§"/>
            </a:pPr>
            <a:r>
              <a:rPr lang="de-CH" altLang="de-DE" sz="2800" dirty="0" smtClean="0">
                <a:solidFill>
                  <a:srgbClr val="FF0000"/>
                </a:solidFill>
                <a:cs typeface="Arial" charset="0"/>
              </a:rPr>
              <a:t>1/2 </a:t>
            </a:r>
            <a:r>
              <a:rPr lang="de-CH" altLang="de-DE" sz="2800" dirty="0" smtClean="0">
                <a:cs typeface="Arial" charset="0"/>
              </a:rPr>
              <a:t>des Umsatzes mit Produkten </a:t>
            </a:r>
            <a:r>
              <a:rPr lang="de-CH" altLang="de-DE" sz="2800" dirty="0" smtClean="0">
                <a:solidFill>
                  <a:srgbClr val="FF0000"/>
                </a:solidFill>
                <a:cs typeface="Arial" charset="0"/>
              </a:rPr>
              <a:t>&lt;10 Jahre</a:t>
            </a:r>
          </a:p>
        </p:txBody>
      </p:sp>
      <p:sp>
        <p:nvSpPr>
          <p:cNvPr id="71683" name="Titel 5"/>
          <p:cNvSpPr>
            <a:spLocks noGrp="1"/>
          </p:cNvSpPr>
          <p:nvPr>
            <p:ph type="title"/>
          </p:nvPr>
        </p:nvSpPr>
        <p:spPr>
          <a:xfrm>
            <a:off x="152400" y="123825"/>
            <a:ext cx="8839200" cy="685800"/>
          </a:xfrm>
        </p:spPr>
        <p:txBody>
          <a:bodyPr/>
          <a:lstStyle/>
          <a:p>
            <a:pPr eaLnBrk="1" hangingPunct="1">
              <a:lnSpc>
                <a:spcPts val="3200"/>
              </a:lnSpc>
            </a:pPr>
            <a:r>
              <a:rPr lang="de-DE" altLang="de-DE" dirty="0" err="1" smtClean="0">
                <a:cs typeface="Arial" charset="0"/>
              </a:rPr>
              <a:t>EMSige</a:t>
            </a:r>
            <a:r>
              <a:rPr lang="de-DE" altLang="de-DE" dirty="0" smtClean="0">
                <a:cs typeface="Arial" charset="0"/>
              </a:rPr>
              <a:t> Entwicklung</a:t>
            </a:r>
            <a:endParaRPr lang="de-CH" altLang="de-DE" dirty="0" smtClean="0"/>
          </a:p>
        </p:txBody>
      </p:sp>
    </p:spTree>
    <p:extLst>
      <p:ext uri="{BB962C8B-B14F-4D97-AF65-F5344CB8AC3E}">
        <p14:creationId xmlns:p14="http://schemas.microsoft.com/office/powerpoint/2010/main" val="2751483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419100" y="200025"/>
            <a:ext cx="8839200" cy="685800"/>
          </a:xfrm>
        </p:spPr>
        <p:txBody>
          <a:bodyPr/>
          <a:lstStyle/>
          <a:p>
            <a:pPr marL="1141413" indent="-1141413">
              <a:lnSpc>
                <a:spcPts val="3200"/>
              </a:lnSpc>
              <a:tabLst>
                <a:tab pos="474663" algn="r"/>
              </a:tabLst>
            </a:pPr>
            <a:r>
              <a:rPr lang="de-DE" altLang="de-DE" dirty="0" smtClean="0"/>
              <a:t>		Leitspruch EMS</a:t>
            </a:r>
          </a:p>
        </p:txBody>
      </p:sp>
      <p:grpSp>
        <p:nvGrpSpPr>
          <p:cNvPr id="146435" name="Gruppieren 2"/>
          <p:cNvGrpSpPr>
            <a:grpSpLocks/>
          </p:cNvGrpSpPr>
          <p:nvPr/>
        </p:nvGrpSpPr>
        <p:grpSpPr bwMode="auto">
          <a:xfrm>
            <a:off x="93663" y="1162050"/>
            <a:ext cx="8964612" cy="4930775"/>
            <a:chOff x="93663" y="1162050"/>
            <a:chExt cx="8964612" cy="5029200"/>
          </a:xfrm>
        </p:grpSpPr>
        <p:sp>
          <p:nvSpPr>
            <p:cNvPr id="146436" name="Rectangle 10"/>
            <p:cNvSpPr>
              <a:spLocks noChangeArrowheads="1"/>
            </p:cNvSpPr>
            <p:nvPr/>
          </p:nvSpPr>
          <p:spPr bwMode="auto">
            <a:xfrm>
              <a:off x="93663" y="1162050"/>
              <a:ext cx="8964612" cy="502920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de-CH" altLang="de-DE" sz="1200" b="1" dirty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de-CH" altLang="de-DE" sz="3500" b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''Nicht </a:t>
              </a:r>
              <a:r>
                <a:rPr lang="de-CH" altLang="de-DE" sz="3500" b="1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die stärkste und nicht die intelligenteste Spezies überlebt am längsten, sondern diejenige, welche sich am besten anpassen kann</a:t>
              </a:r>
              <a:r>
                <a:rPr lang="de-CH" altLang="de-DE" sz="3500" b="1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.''</a:t>
              </a:r>
              <a:endParaRPr lang="de-CH" altLang="de-DE" sz="3500" b="1" dirty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de-CH" altLang="de-DE" sz="2000" b="1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	</a:t>
              </a:r>
              <a:br>
                <a:rPr lang="de-CH" altLang="de-DE" sz="2000" b="1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</a:br>
              <a:r>
                <a:rPr lang="de-CH" altLang="de-DE" sz="2000" b="1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	</a:t>
              </a:r>
              <a:endParaRPr lang="de-CH" altLang="de-DE" sz="2000" dirty="0">
                <a:solidFill>
                  <a:srgbClr val="000000"/>
                </a:solidFill>
                <a:latin typeface="+mn-lt"/>
                <a:cs typeface="Arial" pitchFamily="34" charset="0"/>
              </a:endParaRPr>
            </a:p>
          </p:txBody>
        </p:sp>
        <p:pic>
          <p:nvPicPr>
            <p:cNvPr id="146437" name="Picture 4" descr="New-58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090" y="4142554"/>
              <a:ext cx="1648271" cy="1876425"/>
            </a:xfrm>
            <a:prstGeom prst="rect">
              <a:avLst/>
            </a:prstGeom>
            <a:solidFill>
              <a:schemeClr val="bg1"/>
            </a:solidFill>
            <a:ln w="12700" cap="rnd">
              <a:solidFill>
                <a:schemeClr val="bg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</p:pic>
        <p:sp>
          <p:nvSpPr>
            <p:cNvPr id="146438" name="Textfeld 1"/>
            <p:cNvSpPr txBox="1">
              <a:spLocks noChangeArrowheads="1"/>
            </p:cNvSpPr>
            <p:nvPr/>
          </p:nvSpPr>
          <p:spPr bwMode="auto">
            <a:xfrm>
              <a:off x="3391800" y="5241274"/>
              <a:ext cx="3860352" cy="847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de-CH" altLang="de-DE" sz="2000" b="1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Charles R. Darwin</a:t>
              </a:r>
            </a:p>
            <a:p>
              <a:pPr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de-CH" altLang="de-DE" sz="2000" dirty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1809 - 82 (Englischer Naturalist)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2888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-30848" y="145207"/>
            <a:ext cx="9174848" cy="685800"/>
          </a:xfrm>
        </p:spPr>
        <p:txBody>
          <a:bodyPr/>
          <a:lstStyle/>
          <a:p>
            <a:pPr marL="1141413" indent="-1141413">
              <a:lnSpc>
                <a:spcPts val="3700"/>
              </a:lnSpc>
              <a:tabLst>
                <a:tab pos="474663" algn="r"/>
              </a:tabLst>
            </a:pPr>
            <a:r>
              <a:rPr lang="de-DE" altLang="de-DE" dirty="0" smtClean="0"/>
              <a:t>		Jedes Erdbeben legt eine </a:t>
            </a:r>
            <a:br>
              <a:rPr lang="de-DE" altLang="de-DE" dirty="0" smtClean="0"/>
            </a:br>
            <a:r>
              <a:rPr lang="de-DE" altLang="de-DE" dirty="0" smtClean="0"/>
              <a:t>Goldader frei!</a:t>
            </a: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444847"/>
              </p:ext>
            </p:extLst>
          </p:nvPr>
        </p:nvGraphicFramePr>
        <p:xfrm>
          <a:off x="780223" y="1053183"/>
          <a:ext cx="6957885" cy="5219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001" name="Photo Editor Photo" r:id="rId5" imgW="11428571" imgH="8573697" progId="MSPhotoEd.3">
                  <p:embed/>
                </p:oleObj>
              </mc:Choice>
              <mc:Fallback>
                <p:oleObj name="Photo Editor Photo" r:id="rId5" imgW="11428571" imgH="8573697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223" y="1053183"/>
                        <a:ext cx="6957885" cy="5219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66696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s_quer">
  <a:themeElements>
    <a:clrScheme name="ems_qu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ms_qu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ms_qu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qu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EMS-Quer Office 2010">
  <a:themeElements>
    <a:clrScheme name="EMS-quer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99CCFF"/>
      </a:accent2>
      <a:accent3>
        <a:srgbClr val="0033CC"/>
      </a:accent3>
      <a:accent4>
        <a:srgbClr val="0066FF"/>
      </a:accent4>
      <a:accent5>
        <a:srgbClr val="33CCFF"/>
      </a:accent5>
      <a:accent6>
        <a:srgbClr val="0099FF"/>
      </a:accent6>
      <a:hlink>
        <a:srgbClr val="99CCFF"/>
      </a:hlink>
      <a:folHlink>
        <a:srgbClr val="99CCFF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ems_quer">
  <a:themeElements>
    <a:clrScheme name="ems_qu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ms_qu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ms_qu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qu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8_ems_quer">
  <a:themeElements>
    <a:clrScheme name="ems_qu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ms_qu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ms_qu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qu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7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8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9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0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1_EMS-Quer Office 2010">
  <a:themeElements>
    <a:clrScheme name="EMS-quer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99CCFF"/>
      </a:accent2>
      <a:accent3>
        <a:srgbClr val="0033CC"/>
      </a:accent3>
      <a:accent4>
        <a:srgbClr val="0066FF"/>
      </a:accent4>
      <a:accent5>
        <a:srgbClr val="33CCFF"/>
      </a:accent5>
      <a:accent6>
        <a:srgbClr val="0099FF"/>
      </a:accent6>
      <a:hlink>
        <a:srgbClr val="99CCFF"/>
      </a:hlink>
      <a:folHlink>
        <a:srgbClr val="99CCFF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2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3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5_ems_quer">
  <a:themeElements>
    <a:clrScheme name="ems_qu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ms_qu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ms_qu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ms_qu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ms_qu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EMS-Quer Office 2010">
  <a:themeElements>
    <a:clrScheme name="EMS-quer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99CCFF"/>
      </a:accent2>
      <a:accent3>
        <a:srgbClr val="0033CC"/>
      </a:accent3>
      <a:accent4>
        <a:srgbClr val="0066FF"/>
      </a:accent4>
      <a:accent5>
        <a:srgbClr val="33CCFF"/>
      </a:accent5>
      <a:accent6>
        <a:srgbClr val="0099FF"/>
      </a:accent6>
      <a:hlink>
        <a:srgbClr val="99CCFF"/>
      </a:hlink>
      <a:folHlink>
        <a:srgbClr val="99CCFF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EMS-Quer Office 2010">
  <a:themeElements>
    <a:clrScheme name="EMS-quer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99CCFF"/>
      </a:accent2>
      <a:accent3>
        <a:srgbClr val="0033CC"/>
      </a:accent3>
      <a:accent4>
        <a:srgbClr val="0066FF"/>
      </a:accent4>
      <a:accent5>
        <a:srgbClr val="33CCFF"/>
      </a:accent5>
      <a:accent6>
        <a:srgbClr val="0099FF"/>
      </a:accent6>
      <a:hlink>
        <a:srgbClr val="99CCFF"/>
      </a:hlink>
      <a:folHlink>
        <a:srgbClr val="99CCFF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EMS-Quer Office 2010">
  <a:themeElements>
    <a:clrScheme name="EMS-quer 20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0099"/>
      </a:accent1>
      <a:accent2>
        <a:srgbClr val="99CCFF"/>
      </a:accent2>
      <a:accent3>
        <a:srgbClr val="0033CC"/>
      </a:accent3>
      <a:accent4>
        <a:srgbClr val="0066FF"/>
      </a:accent4>
      <a:accent5>
        <a:srgbClr val="33CCFF"/>
      </a:accent5>
      <a:accent6>
        <a:srgbClr val="0099FF"/>
      </a:accent6>
      <a:hlink>
        <a:srgbClr val="99CCFF"/>
      </a:hlink>
      <a:folHlink>
        <a:srgbClr val="99CCFF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EMS-Quer Office 2010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5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ems_quer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D:\DATA\Vorlagen\ems_quer.pot</Template>
  <TotalTime>0</TotalTime>
  <Words>438</Words>
  <Application>Microsoft Office PowerPoint</Application>
  <PresentationFormat>Bildschirmpräsentation (4:3)</PresentationFormat>
  <Paragraphs>161</Paragraphs>
  <Slides>18</Slides>
  <Notes>8</Notes>
  <HiddenSlides>0</HiddenSlides>
  <MMClips>0</MMClips>
  <ScaleCrop>false</ScaleCrop>
  <HeadingPairs>
    <vt:vector size="6" baseType="variant">
      <vt:variant>
        <vt:lpstr>Design</vt:lpstr>
      </vt:variant>
      <vt:variant>
        <vt:i4>28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47" baseType="lpstr">
      <vt:lpstr>ems_quer</vt:lpstr>
      <vt:lpstr>EMS-Quer Office 2010</vt:lpstr>
      <vt:lpstr>1_EMS-Quer Office 2010</vt:lpstr>
      <vt:lpstr>2_EMS-Quer Office 2010</vt:lpstr>
      <vt:lpstr>3_EMS-Quer Office 2010</vt:lpstr>
      <vt:lpstr>4_EMS-Quer Office 2010</vt:lpstr>
      <vt:lpstr>5_EMS-Quer Office 2010</vt:lpstr>
      <vt:lpstr>6_EMS-Quer Office 2010</vt:lpstr>
      <vt:lpstr>11_EMS-Quer Office 2010</vt:lpstr>
      <vt:lpstr>7_EMS-Quer Office 2010</vt:lpstr>
      <vt:lpstr>8_EMS-Quer Office 2010</vt:lpstr>
      <vt:lpstr>9_EMS-Quer Office 2010</vt:lpstr>
      <vt:lpstr>12_EMS-Quer Office 2010</vt:lpstr>
      <vt:lpstr>10_EMS-Quer Office 2010</vt:lpstr>
      <vt:lpstr>4_ems_quer</vt:lpstr>
      <vt:lpstr>13_EMS-Quer Office 2010</vt:lpstr>
      <vt:lpstr>14_EMS-Quer Office 2010</vt:lpstr>
      <vt:lpstr>8_ems_quer</vt:lpstr>
      <vt:lpstr>15_EMS-Quer Office 2010</vt:lpstr>
      <vt:lpstr>16_EMS-Quer Office 2010</vt:lpstr>
      <vt:lpstr>17_EMS-Quer Office 2010</vt:lpstr>
      <vt:lpstr>18_EMS-Quer Office 2010</vt:lpstr>
      <vt:lpstr>19_EMS-Quer Office 2010</vt:lpstr>
      <vt:lpstr>20_EMS-Quer Office 2010</vt:lpstr>
      <vt:lpstr>21_EMS-Quer Office 2010</vt:lpstr>
      <vt:lpstr>22_EMS-Quer Office 2010</vt:lpstr>
      <vt:lpstr>23_EMS-Quer Office 2010</vt:lpstr>
      <vt:lpstr>5_ems_quer</vt:lpstr>
      <vt:lpstr>Photo Editor Photo</vt:lpstr>
      <vt:lpstr>PowerPoint-Präsentation</vt:lpstr>
      <vt:lpstr>Innovationskraft Spitzenplatz Schweiz</vt:lpstr>
      <vt:lpstr>Schweizer F &amp; E ist top</vt:lpstr>
      <vt:lpstr>Kennzahlen EMS-CHEMIE  1. Halbjahr 2016</vt:lpstr>
      <vt:lpstr>PowerPoint-Präsentation</vt:lpstr>
      <vt:lpstr>EMS: Marktsegmente</vt:lpstr>
      <vt:lpstr>EMSige Entwicklung</vt:lpstr>
      <vt:lpstr>  Leitspruch EMS</vt:lpstr>
      <vt:lpstr>  Jedes Erdbeben legt eine  Goldader frei!</vt:lpstr>
      <vt:lpstr>Die Suche nach den Stärken</vt:lpstr>
      <vt:lpstr>Zuversicht, Grundvertrauen,  Glaube an das Machbare</vt:lpstr>
      <vt:lpstr>Herausforderungen Schweizer Unternehmer</vt:lpstr>
      <vt:lpstr>Traditionelles Schweizer Erfolgsmodell: Breite Einbindung aller Kräfte</vt:lpstr>
      <vt:lpstr>Mehrheit der  Parlamentarier = Berufspolitiker</vt:lpstr>
      <vt:lpstr>Worauf es jetzt ankommt</vt:lpstr>
      <vt:lpstr>Wichtige anstehende Themen in der  nächsten Legislatur</vt:lpstr>
      <vt:lpstr>PowerPoint-Präsentation</vt:lpstr>
      <vt:lpstr>Die unglaubliche Geschichte der EMS-CHEMIE auf 1'400 m2!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2013-11-08T20:13:52Z</dcterms:created>
  <dcterms:modified xsi:type="dcterms:W3CDTF">2017-01-11T14:08:56Z</dcterms:modified>
</cp:coreProperties>
</file>