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414" r:id="rId3"/>
    <p:sldId id="412" r:id="rId4"/>
    <p:sldId id="386" r:id="rId5"/>
    <p:sldId id="388" r:id="rId6"/>
    <p:sldId id="391" r:id="rId7"/>
    <p:sldId id="284" r:id="rId8"/>
    <p:sldId id="293" r:id="rId9"/>
    <p:sldId id="281" r:id="rId10"/>
    <p:sldId id="406" r:id="rId11"/>
  </p:sldIdLst>
  <p:sldSz cx="10688638" cy="6016625"/>
  <p:notesSz cx="6888163" cy="10020300"/>
  <p:defaultTextStyle>
    <a:defPPr>
      <a:defRPr lang="de-DE"/>
    </a:defPPr>
    <a:lvl1pPr marL="0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0121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0242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70364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60484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50606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40726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30848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20968" algn="l" defTabSz="49012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9" userDrawn="1">
          <p15:clr>
            <a:srgbClr val="A4A3A4"/>
          </p15:clr>
        </p15:guide>
        <p15:guide id="2" pos="9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8B89"/>
    <a:srgbClr val="E7E7E7"/>
    <a:srgbClr val="000000"/>
    <a:srgbClr val="D13E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8" autoAdjust="0"/>
    <p:restoredTop sz="97791" autoAdjust="0"/>
  </p:normalViewPr>
  <p:slideViewPr>
    <p:cSldViewPr snapToGrid="0" snapToObjects="1">
      <p:cViewPr varScale="1">
        <p:scale>
          <a:sx n="96" d="100"/>
          <a:sy n="96" d="100"/>
        </p:scale>
        <p:origin x="41" y="398"/>
      </p:cViewPr>
      <p:guideLst>
        <p:guide orient="horz" pos="719"/>
        <p:guide pos="9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8CB97-B4D8-4C33-98DE-80ACEFB85A73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B756EE6B-6762-4EF9-81BB-6329CB117DC5}">
      <dgm:prSet phldrT="[Text]"/>
      <dgm:spPr/>
      <dgm:t>
        <a:bodyPr/>
        <a:lstStyle/>
        <a:p>
          <a:r>
            <a:rPr lang="en-GB" dirty="0" err="1"/>
            <a:t>Cockpitvormontage</a:t>
          </a:r>
          <a:endParaRPr lang="en-GB" dirty="0"/>
        </a:p>
      </dgm:t>
    </dgm:pt>
    <dgm:pt modelId="{0AB58BA6-F652-455C-8FE0-CFA76C6B31DC}" type="parTrans" cxnId="{54549C1B-0A55-4951-B4A6-C2841920E7DE}">
      <dgm:prSet/>
      <dgm:spPr/>
      <dgm:t>
        <a:bodyPr/>
        <a:lstStyle/>
        <a:p>
          <a:endParaRPr lang="en-GB"/>
        </a:p>
      </dgm:t>
    </dgm:pt>
    <dgm:pt modelId="{92D21AF2-3B13-4622-8BAC-1728ECDE4E63}" type="sibTrans" cxnId="{54549C1B-0A55-4951-B4A6-C2841920E7DE}">
      <dgm:prSet/>
      <dgm:spPr/>
      <dgm:t>
        <a:bodyPr/>
        <a:lstStyle/>
        <a:p>
          <a:endParaRPr lang="en-GB"/>
        </a:p>
      </dgm:t>
    </dgm:pt>
    <dgm:pt modelId="{21F9C067-DFAE-4171-B83C-E55A114C27F2}">
      <dgm:prSet phldrT="[Text]"/>
      <dgm:spPr/>
      <dgm:t>
        <a:bodyPr/>
        <a:lstStyle/>
        <a:p>
          <a:r>
            <a:rPr lang="en-GB" dirty="0" err="1"/>
            <a:t>Bandabschnitt</a:t>
          </a:r>
          <a:endParaRPr lang="en-GB" dirty="0"/>
        </a:p>
      </dgm:t>
    </dgm:pt>
    <dgm:pt modelId="{87F05528-A382-4021-A88C-E75933CA29DA}" type="parTrans" cxnId="{3225E7B3-14B6-4471-8B5D-78E9512A37DB}">
      <dgm:prSet/>
      <dgm:spPr/>
      <dgm:t>
        <a:bodyPr/>
        <a:lstStyle/>
        <a:p>
          <a:endParaRPr lang="en-GB"/>
        </a:p>
      </dgm:t>
    </dgm:pt>
    <dgm:pt modelId="{40283508-A7EC-41E8-AC5C-C10638C8495A}" type="sibTrans" cxnId="{3225E7B3-14B6-4471-8B5D-78E9512A37DB}">
      <dgm:prSet/>
      <dgm:spPr/>
      <dgm:t>
        <a:bodyPr/>
        <a:lstStyle/>
        <a:p>
          <a:endParaRPr lang="en-GB"/>
        </a:p>
      </dgm:t>
    </dgm:pt>
    <dgm:pt modelId="{DD4D0AB6-586C-4299-A7F4-194EB1960685}">
      <dgm:prSet phldrT="[Text]"/>
      <dgm:spPr/>
      <dgm:t>
        <a:bodyPr/>
        <a:lstStyle/>
        <a:p>
          <a:r>
            <a:rPr lang="en-GB" dirty="0" err="1"/>
            <a:t>Lenksäulemontage</a:t>
          </a:r>
          <a:endParaRPr lang="en-GB" dirty="0"/>
        </a:p>
      </dgm:t>
    </dgm:pt>
    <dgm:pt modelId="{31E770A8-03E7-48A9-8517-70FF4626E3AB}" type="parTrans" cxnId="{67CF2475-693C-4253-AA00-A2E130E58EC7}">
      <dgm:prSet/>
      <dgm:spPr/>
      <dgm:t>
        <a:bodyPr/>
        <a:lstStyle/>
        <a:p>
          <a:endParaRPr lang="en-GB"/>
        </a:p>
      </dgm:t>
    </dgm:pt>
    <dgm:pt modelId="{E5D9AD7E-33F1-4B5E-9FC2-49DF708F3FFF}" type="sibTrans" cxnId="{67CF2475-693C-4253-AA00-A2E130E58EC7}">
      <dgm:prSet/>
      <dgm:spPr/>
      <dgm:t>
        <a:bodyPr/>
        <a:lstStyle/>
        <a:p>
          <a:endParaRPr lang="en-GB"/>
        </a:p>
      </dgm:t>
    </dgm:pt>
    <dgm:pt modelId="{5C3D0BBF-B611-4ACF-A886-30717F85E8E9}">
      <dgm:prSet phldrT="[Text]"/>
      <dgm:spPr/>
      <dgm:t>
        <a:bodyPr/>
        <a:lstStyle/>
        <a:p>
          <a:r>
            <a:rPr lang="en-GB" dirty="0" err="1"/>
            <a:t>Tür</a:t>
          </a:r>
          <a:r>
            <a:rPr lang="en-GB" dirty="0"/>
            <a:t>- und </a:t>
          </a:r>
          <a:r>
            <a:rPr lang="en-GB" dirty="0" err="1"/>
            <a:t>Motormontage</a:t>
          </a:r>
          <a:endParaRPr lang="en-GB" dirty="0"/>
        </a:p>
      </dgm:t>
    </dgm:pt>
    <dgm:pt modelId="{DB94B097-37F2-4B25-96F2-77AC47D9DDF4}" type="sibTrans" cxnId="{918B1089-E7EC-4868-91EB-7C09629358E4}">
      <dgm:prSet/>
      <dgm:spPr/>
      <dgm:t>
        <a:bodyPr/>
        <a:lstStyle/>
        <a:p>
          <a:endParaRPr lang="en-GB"/>
        </a:p>
      </dgm:t>
    </dgm:pt>
    <dgm:pt modelId="{02CF4B71-BB10-44E4-B5B9-7CCE4408B31D}" type="parTrans" cxnId="{918B1089-E7EC-4868-91EB-7C09629358E4}">
      <dgm:prSet/>
      <dgm:spPr/>
      <dgm:t>
        <a:bodyPr/>
        <a:lstStyle/>
        <a:p>
          <a:endParaRPr lang="en-GB"/>
        </a:p>
      </dgm:t>
    </dgm:pt>
    <dgm:pt modelId="{1DFAD631-2DFE-4623-9202-CAC958EFB84A}" type="pres">
      <dgm:prSet presAssocID="{8BC8CB97-B4D8-4C33-98DE-80ACEFB85A73}" presName="Name0" presStyleCnt="0">
        <dgm:presLayoutVars>
          <dgm:chMax/>
          <dgm:chPref/>
          <dgm:dir/>
        </dgm:presLayoutVars>
      </dgm:prSet>
      <dgm:spPr/>
    </dgm:pt>
    <dgm:pt modelId="{68F4BB23-2538-4BDA-A04B-0417C394251F}" type="pres">
      <dgm:prSet presAssocID="{B756EE6B-6762-4EF9-81BB-6329CB117DC5}" presName="composite" presStyleCnt="0">
        <dgm:presLayoutVars>
          <dgm:chMax val="1"/>
          <dgm:chPref val="1"/>
        </dgm:presLayoutVars>
      </dgm:prSet>
      <dgm:spPr/>
    </dgm:pt>
    <dgm:pt modelId="{15BC9B86-FDED-40ED-88B0-8BC262584276}" type="pres">
      <dgm:prSet presAssocID="{B756EE6B-6762-4EF9-81BB-6329CB117DC5}" presName="Accent" presStyleLbl="trAlignAcc1" presStyleIdx="0" presStyleCnt="4" custLinFactNeighborX="-352" custLinFactNeighborY="-200">
        <dgm:presLayoutVars>
          <dgm:chMax val="0"/>
          <dgm:chPref val="0"/>
        </dgm:presLayoutVars>
      </dgm:prSet>
      <dgm:spPr/>
    </dgm:pt>
    <dgm:pt modelId="{CE0ACF61-B69D-4405-903E-11B0DAF8CBCE}" type="pres">
      <dgm:prSet presAssocID="{B756EE6B-6762-4EF9-81BB-6329CB117DC5}" presName="Image" presStyleLbl="alignImgPlace1" presStyleIdx="0" presStyleCnt="4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/>
          <a:srcRect/>
          <a:stretch>
            <a:fillRect l="-2895" t="-581" r="-2895" b="-581"/>
          </a:stretch>
        </a:blipFill>
      </dgm:spPr>
    </dgm:pt>
    <dgm:pt modelId="{55992B6B-0152-43F2-A9B3-3F32FD5A2197}" type="pres">
      <dgm:prSet presAssocID="{B756EE6B-6762-4EF9-81BB-6329CB117DC5}" presName="ChildComposite" presStyleCnt="0"/>
      <dgm:spPr/>
    </dgm:pt>
    <dgm:pt modelId="{88F41BD9-92DA-4406-B58E-CBDA327C70C7}" type="pres">
      <dgm:prSet presAssocID="{B756EE6B-6762-4EF9-81BB-6329CB117DC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869199B-FA00-4655-AD1B-9BF5874C83D6}" type="pres">
      <dgm:prSet presAssocID="{B756EE6B-6762-4EF9-81BB-6329CB117DC5}" presName="Parent" presStyleLbl="revTx" presStyleIdx="0" presStyleCnt="4">
        <dgm:presLayoutVars>
          <dgm:chMax val="1"/>
          <dgm:chPref val="0"/>
          <dgm:bulletEnabled val="1"/>
        </dgm:presLayoutVars>
      </dgm:prSet>
      <dgm:spPr/>
    </dgm:pt>
    <dgm:pt modelId="{BC53FF2C-011D-4F04-95EE-58C0CADF7A43}" type="pres">
      <dgm:prSet presAssocID="{92D21AF2-3B13-4622-8BAC-1728ECDE4E63}" presName="sibTrans" presStyleCnt="0"/>
      <dgm:spPr/>
    </dgm:pt>
    <dgm:pt modelId="{7D655707-0144-43DA-AF3F-0A358C8E9CCC}" type="pres">
      <dgm:prSet presAssocID="{21F9C067-DFAE-4171-B83C-E55A114C27F2}" presName="composite" presStyleCnt="0">
        <dgm:presLayoutVars>
          <dgm:chMax val="1"/>
          <dgm:chPref val="1"/>
        </dgm:presLayoutVars>
      </dgm:prSet>
      <dgm:spPr/>
    </dgm:pt>
    <dgm:pt modelId="{0B66E215-EE82-4F9F-A2E3-DA08BE2B9C8E}" type="pres">
      <dgm:prSet presAssocID="{21F9C067-DFAE-4171-B83C-E55A114C27F2}" presName="Accent" presStyleLbl="trAlignAcc1" presStyleIdx="1" presStyleCnt="4">
        <dgm:presLayoutVars>
          <dgm:chMax val="0"/>
          <dgm:chPref val="0"/>
        </dgm:presLayoutVars>
      </dgm:prSet>
      <dgm:spPr/>
    </dgm:pt>
    <dgm:pt modelId="{1A313BF2-927E-4F7A-B448-70B5FC605036}" type="pres">
      <dgm:prSet presAssocID="{21F9C067-DFAE-4171-B83C-E55A114C27F2}" presName="Image" presStyleLbl="alignImgPlace1" presStyleIdx="1" presStyleCnt="4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/>
          <a:srcRect/>
          <a:stretch>
            <a:fillRect l="-3722" t="-4472" r="-415" b="-582"/>
          </a:stretch>
        </a:blipFill>
      </dgm:spPr>
    </dgm:pt>
    <dgm:pt modelId="{99DB5259-1E78-4BB3-ABE1-DC3FF7D42574}" type="pres">
      <dgm:prSet presAssocID="{21F9C067-DFAE-4171-B83C-E55A114C27F2}" presName="ChildComposite" presStyleCnt="0"/>
      <dgm:spPr/>
    </dgm:pt>
    <dgm:pt modelId="{187159D0-3B1D-4B27-98A4-2228E3169E69}" type="pres">
      <dgm:prSet presAssocID="{21F9C067-DFAE-4171-B83C-E55A114C27F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0C24847-811B-4719-8724-17F4C5067B30}" type="pres">
      <dgm:prSet presAssocID="{21F9C067-DFAE-4171-B83C-E55A114C27F2}" presName="Parent" presStyleLbl="revTx" presStyleIdx="1" presStyleCnt="4">
        <dgm:presLayoutVars>
          <dgm:chMax val="1"/>
          <dgm:chPref val="0"/>
          <dgm:bulletEnabled val="1"/>
        </dgm:presLayoutVars>
      </dgm:prSet>
      <dgm:spPr/>
    </dgm:pt>
    <dgm:pt modelId="{6738E3E6-B8CD-4444-85DE-C4FF21D220B3}" type="pres">
      <dgm:prSet presAssocID="{40283508-A7EC-41E8-AC5C-C10638C8495A}" presName="sibTrans" presStyleCnt="0"/>
      <dgm:spPr/>
    </dgm:pt>
    <dgm:pt modelId="{0F63AF9B-EF95-4DBF-A37F-1F43EA015091}" type="pres">
      <dgm:prSet presAssocID="{DD4D0AB6-586C-4299-A7F4-194EB1960685}" presName="composite" presStyleCnt="0">
        <dgm:presLayoutVars>
          <dgm:chMax val="1"/>
          <dgm:chPref val="1"/>
        </dgm:presLayoutVars>
      </dgm:prSet>
      <dgm:spPr/>
    </dgm:pt>
    <dgm:pt modelId="{185FA629-14C9-41E0-8ED5-B08CA29A27BB}" type="pres">
      <dgm:prSet presAssocID="{DD4D0AB6-586C-4299-A7F4-194EB1960685}" presName="Accent" presStyleLbl="trAlignAcc1" presStyleIdx="2" presStyleCnt="4">
        <dgm:presLayoutVars>
          <dgm:chMax val="0"/>
          <dgm:chPref val="0"/>
        </dgm:presLayoutVars>
      </dgm:prSet>
      <dgm:spPr/>
    </dgm:pt>
    <dgm:pt modelId="{8431C3EA-6215-4549-9537-D1126BF84195}" type="pres">
      <dgm:prSet presAssocID="{DD4D0AB6-586C-4299-A7F4-194EB1960685}" presName="Image" presStyleLbl="alignImgPlace1" presStyleIdx="2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91D4C7D-6B74-4E0A-8F47-CE247CFA4B07}" type="pres">
      <dgm:prSet presAssocID="{DD4D0AB6-586C-4299-A7F4-194EB1960685}" presName="ChildComposite" presStyleCnt="0"/>
      <dgm:spPr/>
    </dgm:pt>
    <dgm:pt modelId="{8D5F4B85-4D5B-4906-A4C2-B8B6C91C9133}" type="pres">
      <dgm:prSet presAssocID="{DD4D0AB6-586C-4299-A7F4-194EB196068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D7F85E6-1324-41A1-9414-2FB840CE4DDE}" type="pres">
      <dgm:prSet presAssocID="{DD4D0AB6-586C-4299-A7F4-194EB1960685}" presName="Parent" presStyleLbl="revTx" presStyleIdx="2" presStyleCnt="4">
        <dgm:presLayoutVars>
          <dgm:chMax val="1"/>
          <dgm:chPref val="0"/>
          <dgm:bulletEnabled val="1"/>
        </dgm:presLayoutVars>
      </dgm:prSet>
      <dgm:spPr/>
    </dgm:pt>
    <dgm:pt modelId="{C0B5BBEE-585F-4C2A-BC92-E203750F7047}" type="pres">
      <dgm:prSet presAssocID="{E5D9AD7E-33F1-4B5E-9FC2-49DF708F3FFF}" presName="sibTrans" presStyleCnt="0"/>
      <dgm:spPr/>
    </dgm:pt>
    <dgm:pt modelId="{A54136C8-3261-400C-B7A5-7D97D41F8045}" type="pres">
      <dgm:prSet presAssocID="{5C3D0BBF-B611-4ACF-A886-30717F85E8E9}" presName="composite" presStyleCnt="0">
        <dgm:presLayoutVars>
          <dgm:chMax val="1"/>
          <dgm:chPref val="1"/>
        </dgm:presLayoutVars>
      </dgm:prSet>
      <dgm:spPr/>
    </dgm:pt>
    <dgm:pt modelId="{D3ACF1E2-F7C4-4A02-B2B4-765B73F4EFC7}" type="pres">
      <dgm:prSet presAssocID="{5C3D0BBF-B611-4ACF-A886-30717F85E8E9}" presName="Accent" presStyleLbl="trAlignAcc1" presStyleIdx="3" presStyleCnt="4" custLinFactNeighborX="56891" custLinFactNeighborY="6">
        <dgm:presLayoutVars>
          <dgm:chMax val="0"/>
          <dgm:chPref val="0"/>
        </dgm:presLayoutVars>
      </dgm:prSet>
      <dgm:spPr/>
    </dgm:pt>
    <dgm:pt modelId="{2949FE25-21F0-4B41-8B10-F3BCE25DF23C}" type="pres">
      <dgm:prSet presAssocID="{5C3D0BBF-B611-4ACF-A886-30717F85E8E9}" presName="Image" presStyleLbl="alignImgPlace1" presStyleIdx="3" presStyleCnt="4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45AC6DF-5DA4-400B-8341-2299852979EE}" type="pres">
      <dgm:prSet presAssocID="{5C3D0BBF-B611-4ACF-A886-30717F85E8E9}" presName="ChildComposite" presStyleCnt="0"/>
      <dgm:spPr/>
    </dgm:pt>
    <dgm:pt modelId="{AD5AFAB6-5EED-410C-BCAD-9D33A3FFAE8A}" type="pres">
      <dgm:prSet presAssocID="{5C3D0BBF-B611-4ACF-A886-30717F85E8E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A504D84-45FB-49FE-BBBF-9F90318F2A67}" type="pres">
      <dgm:prSet presAssocID="{5C3D0BBF-B611-4ACF-A886-30717F85E8E9}" presName="Parent" presStyleLbl="revTx" presStyleIdx="3" presStyleCnt="4">
        <dgm:presLayoutVars>
          <dgm:chMax val="1"/>
          <dgm:chPref val="0"/>
          <dgm:bulletEnabled val="1"/>
        </dgm:presLayoutVars>
      </dgm:prSet>
      <dgm:spPr/>
    </dgm:pt>
  </dgm:ptLst>
  <dgm:cxnLst>
    <dgm:cxn modelId="{3225E7B3-14B6-4471-8B5D-78E9512A37DB}" srcId="{8BC8CB97-B4D8-4C33-98DE-80ACEFB85A73}" destId="{21F9C067-DFAE-4171-B83C-E55A114C27F2}" srcOrd="1" destOrd="0" parTransId="{87F05528-A382-4021-A88C-E75933CA29DA}" sibTransId="{40283508-A7EC-41E8-AC5C-C10638C8495A}"/>
    <dgm:cxn modelId="{918B1089-E7EC-4868-91EB-7C09629358E4}" srcId="{8BC8CB97-B4D8-4C33-98DE-80ACEFB85A73}" destId="{5C3D0BBF-B611-4ACF-A886-30717F85E8E9}" srcOrd="3" destOrd="0" parTransId="{02CF4B71-BB10-44E4-B5B9-7CCE4408B31D}" sibTransId="{DB94B097-37F2-4B25-96F2-77AC47D9DDF4}"/>
    <dgm:cxn modelId="{EA97D390-A18F-470B-A444-4FA9A231527E}" type="presOf" srcId="{DD4D0AB6-586C-4299-A7F4-194EB1960685}" destId="{FD7F85E6-1324-41A1-9414-2FB840CE4DDE}" srcOrd="0" destOrd="0" presId="urn:microsoft.com/office/officeart/2008/layout/CaptionedPictures"/>
    <dgm:cxn modelId="{D6B8AA77-B190-48DD-8BE5-CB5561228CCD}" type="presOf" srcId="{21F9C067-DFAE-4171-B83C-E55A114C27F2}" destId="{20C24847-811B-4719-8724-17F4C5067B30}" srcOrd="0" destOrd="0" presId="urn:microsoft.com/office/officeart/2008/layout/CaptionedPictures"/>
    <dgm:cxn modelId="{FFC5EC28-6644-42DE-B9DA-CC1A4A3EF28C}" type="presOf" srcId="{8BC8CB97-B4D8-4C33-98DE-80ACEFB85A73}" destId="{1DFAD631-2DFE-4623-9202-CAC958EFB84A}" srcOrd="0" destOrd="0" presId="urn:microsoft.com/office/officeart/2008/layout/CaptionedPictures"/>
    <dgm:cxn modelId="{2CC092D8-9430-4408-A2BC-7A7EF16CA42A}" type="presOf" srcId="{B756EE6B-6762-4EF9-81BB-6329CB117DC5}" destId="{8869199B-FA00-4655-AD1B-9BF5874C83D6}" srcOrd="0" destOrd="0" presId="urn:microsoft.com/office/officeart/2008/layout/CaptionedPictures"/>
    <dgm:cxn modelId="{1FF02983-69DB-4170-862E-9418F5D2C519}" type="presOf" srcId="{5C3D0BBF-B611-4ACF-A886-30717F85E8E9}" destId="{2A504D84-45FB-49FE-BBBF-9F90318F2A67}" srcOrd="0" destOrd="0" presId="urn:microsoft.com/office/officeart/2008/layout/CaptionedPictures"/>
    <dgm:cxn modelId="{67CF2475-693C-4253-AA00-A2E130E58EC7}" srcId="{8BC8CB97-B4D8-4C33-98DE-80ACEFB85A73}" destId="{DD4D0AB6-586C-4299-A7F4-194EB1960685}" srcOrd="2" destOrd="0" parTransId="{31E770A8-03E7-48A9-8517-70FF4626E3AB}" sibTransId="{E5D9AD7E-33F1-4B5E-9FC2-49DF708F3FFF}"/>
    <dgm:cxn modelId="{54549C1B-0A55-4951-B4A6-C2841920E7DE}" srcId="{8BC8CB97-B4D8-4C33-98DE-80ACEFB85A73}" destId="{B756EE6B-6762-4EF9-81BB-6329CB117DC5}" srcOrd="0" destOrd="0" parTransId="{0AB58BA6-F652-455C-8FE0-CFA76C6B31DC}" sibTransId="{92D21AF2-3B13-4622-8BAC-1728ECDE4E63}"/>
    <dgm:cxn modelId="{0FA86E5C-44A3-4F80-B6F1-E82712297853}" type="presParOf" srcId="{1DFAD631-2DFE-4623-9202-CAC958EFB84A}" destId="{68F4BB23-2538-4BDA-A04B-0417C394251F}" srcOrd="0" destOrd="0" presId="urn:microsoft.com/office/officeart/2008/layout/CaptionedPictures"/>
    <dgm:cxn modelId="{148C536F-8950-4D94-9FA7-86DAC2918DA4}" type="presParOf" srcId="{68F4BB23-2538-4BDA-A04B-0417C394251F}" destId="{15BC9B86-FDED-40ED-88B0-8BC262584276}" srcOrd="0" destOrd="0" presId="urn:microsoft.com/office/officeart/2008/layout/CaptionedPictures"/>
    <dgm:cxn modelId="{232BF02B-BA40-430B-9B1C-0F11BD1FAC50}" type="presParOf" srcId="{68F4BB23-2538-4BDA-A04B-0417C394251F}" destId="{CE0ACF61-B69D-4405-903E-11B0DAF8CBCE}" srcOrd="1" destOrd="0" presId="urn:microsoft.com/office/officeart/2008/layout/CaptionedPictures"/>
    <dgm:cxn modelId="{BA7F3EDD-DCD5-4F7F-B180-950E9529EF93}" type="presParOf" srcId="{68F4BB23-2538-4BDA-A04B-0417C394251F}" destId="{55992B6B-0152-43F2-A9B3-3F32FD5A2197}" srcOrd="2" destOrd="0" presId="urn:microsoft.com/office/officeart/2008/layout/CaptionedPictures"/>
    <dgm:cxn modelId="{F52F83A7-1B62-4CA2-87B2-EF095AFF991B}" type="presParOf" srcId="{55992B6B-0152-43F2-A9B3-3F32FD5A2197}" destId="{88F41BD9-92DA-4406-B58E-CBDA327C70C7}" srcOrd="0" destOrd="0" presId="urn:microsoft.com/office/officeart/2008/layout/CaptionedPictures"/>
    <dgm:cxn modelId="{224F6CF0-E4EB-44B3-8D30-1B47D58BEA38}" type="presParOf" srcId="{55992B6B-0152-43F2-A9B3-3F32FD5A2197}" destId="{8869199B-FA00-4655-AD1B-9BF5874C83D6}" srcOrd="1" destOrd="0" presId="urn:microsoft.com/office/officeart/2008/layout/CaptionedPictures"/>
    <dgm:cxn modelId="{89D5B342-9FC8-46DD-87D1-71874F34D0E1}" type="presParOf" srcId="{1DFAD631-2DFE-4623-9202-CAC958EFB84A}" destId="{BC53FF2C-011D-4F04-95EE-58C0CADF7A43}" srcOrd="1" destOrd="0" presId="urn:microsoft.com/office/officeart/2008/layout/CaptionedPictures"/>
    <dgm:cxn modelId="{40BFAC58-1C12-4149-8738-DA99F1D384D7}" type="presParOf" srcId="{1DFAD631-2DFE-4623-9202-CAC958EFB84A}" destId="{7D655707-0144-43DA-AF3F-0A358C8E9CCC}" srcOrd="2" destOrd="0" presId="urn:microsoft.com/office/officeart/2008/layout/CaptionedPictures"/>
    <dgm:cxn modelId="{17D2A619-DD02-4C49-8A03-DB6FB96944BD}" type="presParOf" srcId="{7D655707-0144-43DA-AF3F-0A358C8E9CCC}" destId="{0B66E215-EE82-4F9F-A2E3-DA08BE2B9C8E}" srcOrd="0" destOrd="0" presId="urn:microsoft.com/office/officeart/2008/layout/CaptionedPictures"/>
    <dgm:cxn modelId="{D63B1F8B-1C87-4C0E-8356-5FEFEE6C6554}" type="presParOf" srcId="{7D655707-0144-43DA-AF3F-0A358C8E9CCC}" destId="{1A313BF2-927E-4F7A-B448-70B5FC605036}" srcOrd="1" destOrd="0" presId="urn:microsoft.com/office/officeart/2008/layout/CaptionedPictures"/>
    <dgm:cxn modelId="{3E6E3595-36B6-4C9D-BD25-412C520AF9D1}" type="presParOf" srcId="{7D655707-0144-43DA-AF3F-0A358C8E9CCC}" destId="{99DB5259-1E78-4BB3-ABE1-DC3FF7D42574}" srcOrd="2" destOrd="0" presId="urn:microsoft.com/office/officeart/2008/layout/CaptionedPictures"/>
    <dgm:cxn modelId="{868FF00B-DAE1-4B2B-9B06-919690D0A4FD}" type="presParOf" srcId="{99DB5259-1E78-4BB3-ABE1-DC3FF7D42574}" destId="{187159D0-3B1D-4B27-98A4-2228E3169E69}" srcOrd="0" destOrd="0" presId="urn:microsoft.com/office/officeart/2008/layout/CaptionedPictures"/>
    <dgm:cxn modelId="{05653C19-79E0-4C6A-BAA5-5B42366D8FED}" type="presParOf" srcId="{99DB5259-1E78-4BB3-ABE1-DC3FF7D42574}" destId="{20C24847-811B-4719-8724-17F4C5067B30}" srcOrd="1" destOrd="0" presId="urn:microsoft.com/office/officeart/2008/layout/CaptionedPictures"/>
    <dgm:cxn modelId="{792A6B6F-8664-4E9D-9719-71C0AFFA7AED}" type="presParOf" srcId="{1DFAD631-2DFE-4623-9202-CAC958EFB84A}" destId="{6738E3E6-B8CD-4444-85DE-C4FF21D220B3}" srcOrd="3" destOrd="0" presId="urn:microsoft.com/office/officeart/2008/layout/CaptionedPictures"/>
    <dgm:cxn modelId="{92DAA87A-9E92-449A-941B-24E3085FA8BB}" type="presParOf" srcId="{1DFAD631-2DFE-4623-9202-CAC958EFB84A}" destId="{0F63AF9B-EF95-4DBF-A37F-1F43EA015091}" srcOrd="4" destOrd="0" presId="urn:microsoft.com/office/officeart/2008/layout/CaptionedPictures"/>
    <dgm:cxn modelId="{2916A569-5FA7-4ACF-B818-C0EA56EFA012}" type="presParOf" srcId="{0F63AF9B-EF95-4DBF-A37F-1F43EA015091}" destId="{185FA629-14C9-41E0-8ED5-B08CA29A27BB}" srcOrd="0" destOrd="0" presId="urn:microsoft.com/office/officeart/2008/layout/CaptionedPictures"/>
    <dgm:cxn modelId="{08868D38-4B0B-4C68-B7CF-69BBFD7733D3}" type="presParOf" srcId="{0F63AF9B-EF95-4DBF-A37F-1F43EA015091}" destId="{8431C3EA-6215-4549-9537-D1126BF84195}" srcOrd="1" destOrd="0" presId="urn:microsoft.com/office/officeart/2008/layout/CaptionedPictures"/>
    <dgm:cxn modelId="{B2A4AD04-DBD6-40BA-AC7C-207D66231A00}" type="presParOf" srcId="{0F63AF9B-EF95-4DBF-A37F-1F43EA015091}" destId="{C91D4C7D-6B74-4E0A-8F47-CE247CFA4B07}" srcOrd="2" destOrd="0" presId="urn:microsoft.com/office/officeart/2008/layout/CaptionedPictures"/>
    <dgm:cxn modelId="{9C19DB55-B4B5-4D94-B23E-3876E63DC145}" type="presParOf" srcId="{C91D4C7D-6B74-4E0A-8F47-CE247CFA4B07}" destId="{8D5F4B85-4D5B-4906-A4C2-B8B6C91C9133}" srcOrd="0" destOrd="0" presId="urn:microsoft.com/office/officeart/2008/layout/CaptionedPictures"/>
    <dgm:cxn modelId="{6D71DE51-1C42-41FF-B8A8-5ED1D3569C29}" type="presParOf" srcId="{C91D4C7D-6B74-4E0A-8F47-CE247CFA4B07}" destId="{FD7F85E6-1324-41A1-9414-2FB840CE4DDE}" srcOrd="1" destOrd="0" presId="urn:microsoft.com/office/officeart/2008/layout/CaptionedPictures"/>
    <dgm:cxn modelId="{3182FF57-9E94-4641-BF27-E2EFB3185310}" type="presParOf" srcId="{1DFAD631-2DFE-4623-9202-CAC958EFB84A}" destId="{C0B5BBEE-585F-4C2A-BC92-E203750F7047}" srcOrd="5" destOrd="0" presId="urn:microsoft.com/office/officeart/2008/layout/CaptionedPictures"/>
    <dgm:cxn modelId="{E2B3F5D2-2371-4244-AA34-15E7EAFF9BC2}" type="presParOf" srcId="{1DFAD631-2DFE-4623-9202-CAC958EFB84A}" destId="{A54136C8-3261-400C-B7A5-7D97D41F8045}" srcOrd="6" destOrd="0" presId="urn:microsoft.com/office/officeart/2008/layout/CaptionedPictures"/>
    <dgm:cxn modelId="{5C551E8A-D51E-4D05-AE69-3B143870303D}" type="presParOf" srcId="{A54136C8-3261-400C-B7A5-7D97D41F8045}" destId="{D3ACF1E2-F7C4-4A02-B2B4-765B73F4EFC7}" srcOrd="0" destOrd="0" presId="urn:microsoft.com/office/officeart/2008/layout/CaptionedPictures"/>
    <dgm:cxn modelId="{1FAD8760-EB5A-4BFC-ACF5-61E1798B6A11}" type="presParOf" srcId="{A54136C8-3261-400C-B7A5-7D97D41F8045}" destId="{2949FE25-21F0-4B41-8B10-F3BCE25DF23C}" srcOrd="1" destOrd="0" presId="urn:microsoft.com/office/officeart/2008/layout/CaptionedPictures"/>
    <dgm:cxn modelId="{259D9ED2-15FD-4B35-A7B0-D58EE47E310A}" type="presParOf" srcId="{A54136C8-3261-400C-B7A5-7D97D41F8045}" destId="{245AC6DF-5DA4-400B-8341-2299852979EE}" srcOrd="2" destOrd="0" presId="urn:microsoft.com/office/officeart/2008/layout/CaptionedPictures"/>
    <dgm:cxn modelId="{09B7927A-4D8B-4A90-82D0-39F00EF800F7}" type="presParOf" srcId="{245AC6DF-5DA4-400B-8341-2299852979EE}" destId="{AD5AFAB6-5EED-410C-BCAD-9D33A3FFAE8A}" srcOrd="0" destOrd="0" presId="urn:microsoft.com/office/officeart/2008/layout/CaptionedPictures"/>
    <dgm:cxn modelId="{20F1EEF5-4B5B-4850-AE6B-F3CC5C30D648}" type="presParOf" srcId="{245AC6DF-5DA4-400B-8341-2299852979EE}" destId="{2A504D84-45FB-49FE-BBBF-9F90318F2A6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C9B86-FDED-40ED-88B0-8BC262584276}">
      <dsp:nvSpPr>
        <dsp:cNvPr id="0" name=""/>
        <dsp:cNvSpPr/>
      </dsp:nvSpPr>
      <dsp:spPr>
        <a:xfrm>
          <a:off x="0" y="746330"/>
          <a:ext cx="1951097" cy="22954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ACF61-B69D-4405-903E-11B0DAF8CBCE}">
      <dsp:nvSpPr>
        <dsp:cNvPr id="0" name=""/>
        <dsp:cNvSpPr/>
      </dsp:nvSpPr>
      <dsp:spPr>
        <a:xfrm>
          <a:off x="98496" y="842737"/>
          <a:ext cx="1755988" cy="1492015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2895" t="-581" r="-2895" b="-58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9199B-FA00-4655-AD1B-9BF5874C83D6}">
      <dsp:nvSpPr>
        <dsp:cNvPr id="0" name=""/>
        <dsp:cNvSpPr/>
      </dsp:nvSpPr>
      <dsp:spPr>
        <a:xfrm>
          <a:off x="98496" y="2334753"/>
          <a:ext cx="1755988" cy="61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Cockpitvormontage</a:t>
          </a:r>
          <a:endParaRPr lang="en-GB" sz="1600" kern="1200" dirty="0"/>
        </a:p>
      </dsp:txBody>
      <dsp:txXfrm>
        <a:off x="98496" y="2334753"/>
        <a:ext cx="1755988" cy="619760"/>
      </dsp:txXfrm>
    </dsp:sp>
    <dsp:sp modelId="{0B66E215-EE82-4F9F-A2E3-DA08BE2B9C8E}">
      <dsp:nvSpPr>
        <dsp:cNvPr id="0" name=""/>
        <dsp:cNvSpPr/>
      </dsp:nvSpPr>
      <dsp:spPr>
        <a:xfrm>
          <a:off x="2528454" y="750921"/>
          <a:ext cx="1951097" cy="22954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13BF2-927E-4F7A-B448-70B5FC605036}">
      <dsp:nvSpPr>
        <dsp:cNvPr id="0" name=""/>
        <dsp:cNvSpPr/>
      </dsp:nvSpPr>
      <dsp:spPr>
        <a:xfrm>
          <a:off x="2626009" y="842737"/>
          <a:ext cx="1755988" cy="1492015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3722" t="-4472" r="-415" b="-58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C24847-811B-4719-8724-17F4C5067B30}">
      <dsp:nvSpPr>
        <dsp:cNvPr id="0" name=""/>
        <dsp:cNvSpPr/>
      </dsp:nvSpPr>
      <dsp:spPr>
        <a:xfrm>
          <a:off x="2626009" y="2334753"/>
          <a:ext cx="1755988" cy="61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Bandabschnitt</a:t>
          </a:r>
          <a:endParaRPr lang="en-GB" sz="1600" kern="1200" dirty="0"/>
        </a:p>
      </dsp:txBody>
      <dsp:txXfrm>
        <a:off x="2626009" y="2334753"/>
        <a:ext cx="1755988" cy="619760"/>
      </dsp:txXfrm>
    </dsp:sp>
    <dsp:sp modelId="{185FA629-14C9-41E0-8ED5-B08CA29A27BB}">
      <dsp:nvSpPr>
        <dsp:cNvPr id="0" name=""/>
        <dsp:cNvSpPr/>
      </dsp:nvSpPr>
      <dsp:spPr>
        <a:xfrm>
          <a:off x="5055966" y="750921"/>
          <a:ext cx="1951097" cy="22954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31C3EA-6215-4549-9537-D1126BF84195}">
      <dsp:nvSpPr>
        <dsp:cNvPr id="0" name=""/>
        <dsp:cNvSpPr/>
      </dsp:nvSpPr>
      <dsp:spPr>
        <a:xfrm>
          <a:off x="5153521" y="842737"/>
          <a:ext cx="1755988" cy="149201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F85E6-1324-41A1-9414-2FB840CE4DDE}">
      <dsp:nvSpPr>
        <dsp:cNvPr id="0" name=""/>
        <dsp:cNvSpPr/>
      </dsp:nvSpPr>
      <dsp:spPr>
        <a:xfrm>
          <a:off x="5153521" y="2334753"/>
          <a:ext cx="1755988" cy="61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Lenksäulemontage</a:t>
          </a:r>
          <a:endParaRPr lang="en-GB" sz="1600" kern="1200" dirty="0"/>
        </a:p>
      </dsp:txBody>
      <dsp:txXfrm>
        <a:off x="5153521" y="2334753"/>
        <a:ext cx="1755988" cy="619760"/>
      </dsp:txXfrm>
    </dsp:sp>
    <dsp:sp modelId="{D3ACF1E2-F7C4-4A02-B2B4-765B73F4EFC7}">
      <dsp:nvSpPr>
        <dsp:cNvPr id="0" name=""/>
        <dsp:cNvSpPr/>
      </dsp:nvSpPr>
      <dsp:spPr>
        <a:xfrm>
          <a:off x="7584421" y="751059"/>
          <a:ext cx="1951097" cy="22954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9FE25-21F0-4B41-8B10-F3BCE25DF23C}">
      <dsp:nvSpPr>
        <dsp:cNvPr id="0" name=""/>
        <dsp:cNvSpPr/>
      </dsp:nvSpPr>
      <dsp:spPr>
        <a:xfrm>
          <a:off x="7681034" y="842737"/>
          <a:ext cx="1755988" cy="149201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04D84-45FB-49FE-BBBF-9F90318F2A67}">
      <dsp:nvSpPr>
        <dsp:cNvPr id="0" name=""/>
        <dsp:cNvSpPr/>
      </dsp:nvSpPr>
      <dsp:spPr>
        <a:xfrm>
          <a:off x="7681034" y="2334753"/>
          <a:ext cx="1755988" cy="61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Tür</a:t>
          </a:r>
          <a:r>
            <a:rPr lang="en-GB" sz="1600" kern="1200" dirty="0"/>
            <a:t>- und </a:t>
          </a:r>
          <a:r>
            <a:rPr lang="en-GB" sz="1600" kern="1200" dirty="0" err="1"/>
            <a:t>Motormontage</a:t>
          </a:r>
          <a:endParaRPr lang="en-GB" sz="1600" kern="1200" dirty="0"/>
        </a:p>
      </dsp:txBody>
      <dsp:txXfrm>
        <a:off x="7681034" y="2334753"/>
        <a:ext cx="1755988" cy="619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8D04F-9AC2-A34A-870D-52DAD74DCDA4}" type="datetime1">
              <a:rPr lang="de-DE" smtClean="0"/>
              <a:t>12.01.2017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AF523-0D69-1744-B10B-31145411DBC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569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85C2692-432D-7A43-BA31-07EF3522A43D}" type="datetime1">
              <a:rPr lang="de-DE" smtClean="0"/>
              <a:t>12.01.2017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0888"/>
            <a:ext cx="66754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711CC27-42C3-444D-B877-FF45FF0567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815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0121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0242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70364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60484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50606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40726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30848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20968" algn="l" defTabSz="49012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48" y="1869055"/>
            <a:ext cx="9085343" cy="1289674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296" y="3409421"/>
            <a:ext cx="7482047" cy="153758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0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0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0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50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40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30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20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E1BE8-02A5-3246-8D3D-551372BA1643}" type="datetime1">
              <a:rPr lang="de-DE" smtClean="0"/>
              <a:t>12.01.2017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28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161-CD3E-9D4F-9FA8-EE8CF998AE9C}" type="datetime1">
              <a:rPr lang="de-DE" smtClean="0"/>
              <a:t>12.01.2017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67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0850084" y="337045"/>
            <a:ext cx="3366178" cy="718791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7835" y="337045"/>
            <a:ext cx="9924103" cy="71879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AD55-827F-2842-AA6C-08F4E2794221}" type="datetime1">
              <a:rPr lang="de-DE" smtClean="0"/>
              <a:t>12.01.2017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45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r="13039"/>
          <a:stretch/>
        </p:blipFill>
        <p:spPr>
          <a:xfrm rot="5400000">
            <a:off x="2324895" y="-2413890"/>
            <a:ext cx="6105760" cy="10844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537" y="1767992"/>
            <a:ext cx="6304221" cy="1475694"/>
          </a:xfrm>
        </p:spPr>
        <p:txBody>
          <a:bodyPr anchor="t"/>
          <a:lstStyle>
            <a:lvl1pPr algn="l">
              <a:defRPr sz="526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537" y="3432719"/>
            <a:ext cx="6304221" cy="882116"/>
          </a:xfrm>
        </p:spPr>
        <p:txBody>
          <a:bodyPr/>
          <a:lstStyle>
            <a:lvl1pPr marL="0" indent="0" algn="l">
              <a:buNone/>
              <a:defRPr sz="2104"/>
            </a:lvl1pPr>
            <a:lvl2pPr marL="400827" indent="0" algn="ctr">
              <a:buNone/>
              <a:defRPr sz="1753"/>
            </a:lvl2pPr>
            <a:lvl3pPr marL="801654" indent="0" algn="ctr">
              <a:buNone/>
              <a:defRPr sz="1578"/>
            </a:lvl3pPr>
            <a:lvl4pPr marL="1202482" indent="0" algn="ctr">
              <a:buNone/>
              <a:defRPr sz="1403"/>
            </a:lvl4pPr>
            <a:lvl5pPr marL="1603309" indent="0" algn="ctr">
              <a:buNone/>
              <a:defRPr sz="1403"/>
            </a:lvl5pPr>
            <a:lvl6pPr marL="2004136" indent="0" algn="ctr">
              <a:buNone/>
              <a:defRPr sz="1403"/>
            </a:lvl6pPr>
            <a:lvl7pPr marL="2404963" indent="0" algn="ctr">
              <a:buNone/>
              <a:defRPr sz="1403"/>
            </a:lvl7pPr>
            <a:lvl8pPr marL="2805791" indent="0" algn="ctr">
              <a:buNone/>
              <a:defRPr sz="1403"/>
            </a:lvl8pPr>
            <a:lvl9pPr marL="3206618" indent="0" algn="ctr">
              <a:buNone/>
              <a:defRPr sz="140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E0FAA-D849-A248-91AE-CA85C639E6C8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46"/>
          <a:stretch/>
        </p:blipFill>
        <p:spPr>
          <a:xfrm>
            <a:off x="9143523" y="320331"/>
            <a:ext cx="1246766" cy="2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0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B452-D359-0A41-A9EA-50DCDABD57F2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19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r="13486"/>
          <a:stretch/>
        </p:blipFill>
        <p:spPr>
          <a:xfrm rot="5400000">
            <a:off x="2246925" y="-2425082"/>
            <a:ext cx="6050051" cy="10855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277" y="1499979"/>
            <a:ext cx="9218950" cy="2502748"/>
          </a:xfrm>
        </p:spPr>
        <p:txBody>
          <a:bodyPr anchor="b"/>
          <a:lstStyle>
            <a:lvl1pPr>
              <a:defRPr sz="526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277" y="4026404"/>
            <a:ext cx="9218950" cy="1316136"/>
          </a:xfrm>
        </p:spPr>
        <p:txBody>
          <a:bodyPr/>
          <a:lstStyle>
            <a:lvl1pPr marL="0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1pPr>
            <a:lvl2pPr marL="400827" indent="0">
              <a:buNone/>
              <a:defRPr sz="1753">
                <a:solidFill>
                  <a:schemeClr val="tx1">
                    <a:tint val="75000"/>
                  </a:schemeClr>
                </a:solidFill>
              </a:defRPr>
            </a:lvl2pPr>
            <a:lvl3pPr marL="801654" indent="0">
              <a:buNone/>
              <a:defRPr sz="1578">
                <a:solidFill>
                  <a:schemeClr val="tx1">
                    <a:tint val="75000"/>
                  </a:schemeClr>
                </a:solidFill>
              </a:defRPr>
            </a:lvl3pPr>
            <a:lvl4pPr marL="120248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309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13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496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579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661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4D5A-1DDA-A044-868F-ACA60A782361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4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844" y="1601648"/>
            <a:ext cx="4542671" cy="3817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1123" y="1601648"/>
            <a:ext cx="4542671" cy="3817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54B-6A31-CF4D-BDB5-0D2CCE6FCF2C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786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320330"/>
            <a:ext cx="9218950" cy="11629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237" y="1474909"/>
            <a:ext cx="4521794" cy="722830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27" indent="0">
              <a:buNone/>
              <a:defRPr sz="1753" b="1"/>
            </a:lvl2pPr>
            <a:lvl3pPr marL="801654" indent="0">
              <a:buNone/>
              <a:defRPr sz="1578" b="1"/>
            </a:lvl3pPr>
            <a:lvl4pPr marL="1202482" indent="0">
              <a:buNone/>
              <a:defRPr sz="1403" b="1"/>
            </a:lvl4pPr>
            <a:lvl5pPr marL="1603309" indent="0">
              <a:buNone/>
              <a:defRPr sz="1403" b="1"/>
            </a:lvl5pPr>
            <a:lvl6pPr marL="2004136" indent="0">
              <a:buNone/>
              <a:defRPr sz="1403" b="1"/>
            </a:lvl6pPr>
            <a:lvl7pPr marL="2404963" indent="0">
              <a:buNone/>
              <a:defRPr sz="1403" b="1"/>
            </a:lvl7pPr>
            <a:lvl8pPr marL="2805791" indent="0">
              <a:buNone/>
              <a:defRPr sz="1403" b="1"/>
            </a:lvl8pPr>
            <a:lvl9pPr marL="3206618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237" y="2197739"/>
            <a:ext cx="4521794" cy="323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1123" y="1474909"/>
            <a:ext cx="4544063" cy="722830"/>
          </a:xfrm>
        </p:spPr>
        <p:txBody>
          <a:bodyPr anchor="b"/>
          <a:lstStyle>
            <a:lvl1pPr marL="0" indent="0">
              <a:buNone/>
              <a:defRPr sz="2104" b="1"/>
            </a:lvl1pPr>
            <a:lvl2pPr marL="400827" indent="0">
              <a:buNone/>
              <a:defRPr sz="1753" b="1"/>
            </a:lvl2pPr>
            <a:lvl3pPr marL="801654" indent="0">
              <a:buNone/>
              <a:defRPr sz="1578" b="1"/>
            </a:lvl3pPr>
            <a:lvl4pPr marL="1202482" indent="0">
              <a:buNone/>
              <a:defRPr sz="1403" b="1"/>
            </a:lvl4pPr>
            <a:lvl5pPr marL="1603309" indent="0">
              <a:buNone/>
              <a:defRPr sz="1403" b="1"/>
            </a:lvl5pPr>
            <a:lvl6pPr marL="2004136" indent="0">
              <a:buNone/>
              <a:defRPr sz="1403" b="1"/>
            </a:lvl6pPr>
            <a:lvl7pPr marL="2404963" indent="0">
              <a:buNone/>
              <a:defRPr sz="1403" b="1"/>
            </a:lvl7pPr>
            <a:lvl8pPr marL="2805791" indent="0">
              <a:buNone/>
              <a:defRPr sz="1403" b="1"/>
            </a:lvl8pPr>
            <a:lvl9pPr marL="3206618" indent="0">
              <a:buNone/>
              <a:defRPr sz="14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1123" y="2197739"/>
            <a:ext cx="4544063" cy="323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8BC0-A565-BB4F-B15E-16CF607A6042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27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87E3-5922-BB43-AF0E-BA5B2862A16D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7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7939-962F-DE45-B51C-5DC7CD48FEE9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02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401108"/>
            <a:ext cx="3447364" cy="1403879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063" y="866283"/>
            <a:ext cx="5411123" cy="4275703"/>
          </a:xfrm>
        </p:spPr>
        <p:txBody>
          <a:bodyPr/>
          <a:lstStyle>
            <a:lvl1pPr>
              <a:defRPr sz="2805"/>
            </a:lvl1pPr>
            <a:lvl2pPr>
              <a:defRPr sz="2455"/>
            </a:lvl2pPr>
            <a:lvl3pPr>
              <a:defRPr sz="2104"/>
            </a:lvl3pPr>
            <a:lvl4pPr>
              <a:defRPr sz="1753"/>
            </a:lvl4pPr>
            <a:lvl5pPr>
              <a:defRPr sz="1753"/>
            </a:lvl5pPr>
            <a:lvl6pPr>
              <a:defRPr sz="1753"/>
            </a:lvl6pPr>
            <a:lvl7pPr>
              <a:defRPr sz="1753"/>
            </a:lvl7pPr>
            <a:lvl8pPr>
              <a:defRPr sz="1753"/>
            </a:lvl8pPr>
            <a:lvl9pPr>
              <a:defRPr sz="17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1804987"/>
            <a:ext cx="3447364" cy="3343963"/>
          </a:xfrm>
        </p:spPr>
        <p:txBody>
          <a:bodyPr/>
          <a:lstStyle>
            <a:lvl1pPr marL="0" indent="0">
              <a:buNone/>
              <a:defRPr sz="1403"/>
            </a:lvl1pPr>
            <a:lvl2pPr marL="400827" indent="0">
              <a:buNone/>
              <a:defRPr sz="1227"/>
            </a:lvl2pPr>
            <a:lvl3pPr marL="801654" indent="0">
              <a:buNone/>
              <a:defRPr sz="1052"/>
            </a:lvl3pPr>
            <a:lvl4pPr marL="1202482" indent="0">
              <a:buNone/>
              <a:defRPr sz="877"/>
            </a:lvl4pPr>
            <a:lvl5pPr marL="1603309" indent="0">
              <a:buNone/>
              <a:defRPr sz="877"/>
            </a:lvl5pPr>
            <a:lvl6pPr marL="2004136" indent="0">
              <a:buNone/>
              <a:defRPr sz="877"/>
            </a:lvl6pPr>
            <a:lvl7pPr marL="2404963" indent="0">
              <a:buNone/>
              <a:defRPr sz="877"/>
            </a:lvl7pPr>
            <a:lvl8pPr marL="2805791" indent="0">
              <a:buNone/>
              <a:defRPr sz="877"/>
            </a:lvl8pPr>
            <a:lvl9pPr marL="3206618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148-C29D-A944-ABDE-665791D8F57F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6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0BF-58DC-D941-8A21-BA2FA1A4F5DE}" type="datetime1">
              <a:rPr lang="de-DE" smtClean="0"/>
              <a:t>12.01.2017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36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36" y="401108"/>
            <a:ext cx="3447364" cy="1403879"/>
          </a:xfrm>
        </p:spPr>
        <p:txBody>
          <a:bodyPr anchor="b"/>
          <a:lstStyle>
            <a:lvl1pPr>
              <a:defRPr sz="280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4063" y="866283"/>
            <a:ext cx="5411123" cy="4275703"/>
          </a:xfrm>
        </p:spPr>
        <p:txBody>
          <a:bodyPr/>
          <a:lstStyle>
            <a:lvl1pPr marL="0" indent="0">
              <a:buNone/>
              <a:defRPr sz="2805"/>
            </a:lvl1pPr>
            <a:lvl2pPr marL="400827" indent="0">
              <a:buNone/>
              <a:defRPr sz="2455"/>
            </a:lvl2pPr>
            <a:lvl3pPr marL="801654" indent="0">
              <a:buNone/>
              <a:defRPr sz="2104"/>
            </a:lvl3pPr>
            <a:lvl4pPr marL="1202482" indent="0">
              <a:buNone/>
              <a:defRPr sz="1753"/>
            </a:lvl4pPr>
            <a:lvl5pPr marL="1603309" indent="0">
              <a:buNone/>
              <a:defRPr sz="1753"/>
            </a:lvl5pPr>
            <a:lvl6pPr marL="2004136" indent="0">
              <a:buNone/>
              <a:defRPr sz="1753"/>
            </a:lvl6pPr>
            <a:lvl7pPr marL="2404963" indent="0">
              <a:buNone/>
              <a:defRPr sz="1753"/>
            </a:lvl7pPr>
            <a:lvl8pPr marL="2805791" indent="0">
              <a:buNone/>
              <a:defRPr sz="1753"/>
            </a:lvl8pPr>
            <a:lvl9pPr marL="3206618" indent="0">
              <a:buNone/>
              <a:defRPr sz="1753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236" y="1804987"/>
            <a:ext cx="3447364" cy="3343963"/>
          </a:xfrm>
        </p:spPr>
        <p:txBody>
          <a:bodyPr/>
          <a:lstStyle>
            <a:lvl1pPr marL="0" indent="0">
              <a:buNone/>
              <a:defRPr sz="1403"/>
            </a:lvl1pPr>
            <a:lvl2pPr marL="400827" indent="0">
              <a:buNone/>
              <a:defRPr sz="1227"/>
            </a:lvl2pPr>
            <a:lvl3pPr marL="801654" indent="0">
              <a:buNone/>
              <a:defRPr sz="1052"/>
            </a:lvl3pPr>
            <a:lvl4pPr marL="1202482" indent="0">
              <a:buNone/>
              <a:defRPr sz="877"/>
            </a:lvl4pPr>
            <a:lvl5pPr marL="1603309" indent="0">
              <a:buNone/>
              <a:defRPr sz="877"/>
            </a:lvl5pPr>
            <a:lvl6pPr marL="2004136" indent="0">
              <a:buNone/>
              <a:defRPr sz="877"/>
            </a:lvl6pPr>
            <a:lvl7pPr marL="2404963" indent="0">
              <a:buNone/>
              <a:defRPr sz="877"/>
            </a:lvl7pPr>
            <a:lvl8pPr marL="2805791" indent="0">
              <a:buNone/>
              <a:defRPr sz="877"/>
            </a:lvl8pPr>
            <a:lvl9pPr marL="3206618" indent="0">
              <a:buNone/>
              <a:defRPr sz="8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1973-3DEA-714C-A545-D01590D6FFC0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60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2EDA-0DB4-734F-867D-A4D9F36BAA7D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3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49056" y="320329"/>
            <a:ext cx="2304738" cy="50988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4844" y="320329"/>
            <a:ext cx="6780605" cy="50988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B4F9C-2974-6C4D-BD6A-42A511D3BA02}" type="datetime1">
              <a:rPr lang="en-US"/>
              <a:pPr/>
              <a:t>12-Jan-17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4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328" y="3866240"/>
            <a:ext cx="9085343" cy="1194969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328" y="2550104"/>
            <a:ext cx="9085343" cy="131613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901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02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703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604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506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407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30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209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4297-59C3-8940-ABF0-49D4ED960CC9}" type="datetime1">
              <a:rPr lang="de-DE" smtClean="0"/>
              <a:t>12.01.2017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48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7836" y="1965154"/>
            <a:ext cx="6645141" cy="5559807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571119" y="1965154"/>
            <a:ext cx="6645142" cy="5559807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46AE-FF9B-BD42-A73C-AF0E6DB6B33D}" type="datetime1">
              <a:rPr lang="de-DE" smtClean="0"/>
              <a:t>12.01.2017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594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433" y="240945"/>
            <a:ext cx="9619775" cy="1002771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434" y="1346778"/>
            <a:ext cx="4722672" cy="56127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121" indent="0">
              <a:buNone/>
              <a:defRPr sz="2100" b="1"/>
            </a:lvl2pPr>
            <a:lvl3pPr marL="980242" indent="0">
              <a:buNone/>
              <a:defRPr sz="1900" b="1"/>
            </a:lvl3pPr>
            <a:lvl4pPr marL="1470364" indent="0">
              <a:buNone/>
              <a:defRPr sz="1700" b="1"/>
            </a:lvl4pPr>
            <a:lvl5pPr marL="1960484" indent="0">
              <a:buNone/>
              <a:defRPr sz="1700" b="1"/>
            </a:lvl5pPr>
            <a:lvl6pPr marL="2450606" indent="0">
              <a:buNone/>
              <a:defRPr sz="1700" b="1"/>
            </a:lvl6pPr>
            <a:lvl7pPr marL="2940726" indent="0">
              <a:buNone/>
              <a:defRPr sz="1700" b="1"/>
            </a:lvl7pPr>
            <a:lvl8pPr marL="3430848" indent="0">
              <a:buNone/>
              <a:defRPr sz="1700" b="1"/>
            </a:lvl8pPr>
            <a:lvl9pPr marL="3920968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434" y="1908052"/>
            <a:ext cx="4722672" cy="3466523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682" y="1346778"/>
            <a:ext cx="4724526" cy="561273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0121" indent="0">
              <a:buNone/>
              <a:defRPr sz="2100" b="1"/>
            </a:lvl2pPr>
            <a:lvl3pPr marL="980242" indent="0">
              <a:buNone/>
              <a:defRPr sz="1900" b="1"/>
            </a:lvl3pPr>
            <a:lvl4pPr marL="1470364" indent="0">
              <a:buNone/>
              <a:defRPr sz="1700" b="1"/>
            </a:lvl4pPr>
            <a:lvl5pPr marL="1960484" indent="0">
              <a:buNone/>
              <a:defRPr sz="1700" b="1"/>
            </a:lvl5pPr>
            <a:lvl6pPr marL="2450606" indent="0">
              <a:buNone/>
              <a:defRPr sz="1700" b="1"/>
            </a:lvl6pPr>
            <a:lvl7pPr marL="2940726" indent="0">
              <a:buNone/>
              <a:defRPr sz="1700" b="1"/>
            </a:lvl7pPr>
            <a:lvl8pPr marL="3430848" indent="0">
              <a:buNone/>
              <a:defRPr sz="1700" b="1"/>
            </a:lvl8pPr>
            <a:lvl9pPr marL="3920968" indent="0">
              <a:buNone/>
              <a:defRPr sz="17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682" y="1908052"/>
            <a:ext cx="4724526" cy="3466523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CD32-C37F-EB47-8F01-812CFAB33DA1}" type="datetime1">
              <a:rPr lang="de-DE" smtClean="0"/>
              <a:t>12.01.2017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6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ECD24-F723-5E41-AFBF-F87569798CD4}" type="datetime1">
              <a:rPr lang="de-DE" smtClean="0"/>
              <a:t>12.01.2017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34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0EA08-85C1-0947-A11D-F0662A3CAEF5}" type="datetime1">
              <a:rPr lang="de-DE" smtClean="0"/>
              <a:t>12.01.2017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956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433" y="239553"/>
            <a:ext cx="3516489" cy="101948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961" y="239553"/>
            <a:ext cx="5975245" cy="5135023"/>
          </a:xfrm>
        </p:spPr>
        <p:txBody>
          <a:bodyPr/>
          <a:lstStyle>
            <a:lvl1pPr>
              <a:defRPr sz="3500"/>
            </a:lvl1pPr>
            <a:lvl2pPr>
              <a:defRPr sz="29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433" y="1259035"/>
            <a:ext cx="3516489" cy="4115539"/>
          </a:xfrm>
        </p:spPr>
        <p:txBody>
          <a:bodyPr/>
          <a:lstStyle>
            <a:lvl1pPr marL="0" indent="0">
              <a:buNone/>
              <a:defRPr sz="1500"/>
            </a:lvl1pPr>
            <a:lvl2pPr marL="490121" indent="0">
              <a:buNone/>
              <a:defRPr sz="1300"/>
            </a:lvl2pPr>
            <a:lvl3pPr marL="980242" indent="0">
              <a:buNone/>
              <a:defRPr sz="1100"/>
            </a:lvl3pPr>
            <a:lvl4pPr marL="1470364" indent="0">
              <a:buNone/>
              <a:defRPr sz="1000"/>
            </a:lvl4pPr>
            <a:lvl5pPr marL="1960484" indent="0">
              <a:buNone/>
              <a:defRPr sz="1000"/>
            </a:lvl5pPr>
            <a:lvl6pPr marL="2450606" indent="0">
              <a:buNone/>
              <a:defRPr sz="1000"/>
            </a:lvl6pPr>
            <a:lvl7pPr marL="2940726" indent="0">
              <a:buNone/>
              <a:defRPr sz="1000"/>
            </a:lvl7pPr>
            <a:lvl8pPr marL="3430848" indent="0">
              <a:buNone/>
              <a:defRPr sz="1000"/>
            </a:lvl8pPr>
            <a:lvl9pPr marL="3920968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0D5F-3DDB-144C-A040-9A53CA8E29D6}" type="datetime1">
              <a:rPr lang="de-DE" smtClean="0"/>
              <a:t>12.01.2017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34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049" y="4211637"/>
            <a:ext cx="6413183" cy="49720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049" y="537597"/>
            <a:ext cx="6413183" cy="3609975"/>
          </a:xfrm>
        </p:spPr>
        <p:txBody>
          <a:bodyPr/>
          <a:lstStyle>
            <a:lvl1pPr marL="0" indent="0">
              <a:buNone/>
              <a:defRPr sz="3500"/>
            </a:lvl1pPr>
            <a:lvl2pPr marL="490121" indent="0">
              <a:buNone/>
              <a:defRPr sz="2900"/>
            </a:lvl2pPr>
            <a:lvl3pPr marL="980242" indent="0">
              <a:buNone/>
              <a:defRPr sz="2600"/>
            </a:lvl3pPr>
            <a:lvl4pPr marL="1470364" indent="0">
              <a:buNone/>
              <a:defRPr sz="2100"/>
            </a:lvl4pPr>
            <a:lvl5pPr marL="1960484" indent="0">
              <a:buNone/>
              <a:defRPr sz="2100"/>
            </a:lvl5pPr>
            <a:lvl6pPr marL="2450606" indent="0">
              <a:buNone/>
              <a:defRPr sz="2100"/>
            </a:lvl6pPr>
            <a:lvl7pPr marL="2940726" indent="0">
              <a:buNone/>
              <a:defRPr sz="2100"/>
            </a:lvl7pPr>
            <a:lvl8pPr marL="3430848" indent="0">
              <a:buNone/>
              <a:defRPr sz="2100"/>
            </a:lvl8pPr>
            <a:lvl9pPr marL="3920968" indent="0">
              <a:buNone/>
              <a:defRPr sz="2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049" y="4708845"/>
            <a:ext cx="6413183" cy="706117"/>
          </a:xfrm>
        </p:spPr>
        <p:txBody>
          <a:bodyPr/>
          <a:lstStyle>
            <a:lvl1pPr marL="0" indent="0">
              <a:buNone/>
              <a:defRPr sz="1500"/>
            </a:lvl1pPr>
            <a:lvl2pPr marL="490121" indent="0">
              <a:buNone/>
              <a:defRPr sz="1300"/>
            </a:lvl2pPr>
            <a:lvl3pPr marL="980242" indent="0">
              <a:buNone/>
              <a:defRPr sz="1100"/>
            </a:lvl3pPr>
            <a:lvl4pPr marL="1470364" indent="0">
              <a:buNone/>
              <a:defRPr sz="1000"/>
            </a:lvl4pPr>
            <a:lvl5pPr marL="1960484" indent="0">
              <a:buNone/>
              <a:defRPr sz="1000"/>
            </a:lvl5pPr>
            <a:lvl6pPr marL="2450606" indent="0">
              <a:buNone/>
              <a:defRPr sz="1000"/>
            </a:lvl6pPr>
            <a:lvl7pPr marL="2940726" indent="0">
              <a:buNone/>
              <a:defRPr sz="1000"/>
            </a:lvl7pPr>
            <a:lvl8pPr marL="3430848" indent="0">
              <a:buNone/>
              <a:defRPr sz="1000"/>
            </a:lvl8pPr>
            <a:lvl9pPr marL="3920968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F3761-B2CB-F34F-B1DB-E2B9F72FC2DE}" type="datetime1">
              <a:rPr lang="de-DE" smtClean="0"/>
              <a:t>12.01.2017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89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4433" y="240945"/>
            <a:ext cx="9619775" cy="1002771"/>
          </a:xfrm>
          <a:prstGeom prst="rect">
            <a:avLst/>
          </a:prstGeom>
        </p:spPr>
        <p:txBody>
          <a:bodyPr vert="horz" lIns="98024" tIns="49012" rIns="98024" bIns="49012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433" y="1403882"/>
            <a:ext cx="9619775" cy="3970694"/>
          </a:xfrm>
          <a:prstGeom prst="rect">
            <a:avLst/>
          </a:prstGeom>
        </p:spPr>
        <p:txBody>
          <a:bodyPr vert="horz" lIns="98024" tIns="49012" rIns="98024" bIns="49012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4433" y="5576523"/>
            <a:ext cx="2494015" cy="320329"/>
          </a:xfrm>
          <a:prstGeom prst="rect">
            <a:avLst/>
          </a:prstGeom>
        </p:spPr>
        <p:txBody>
          <a:bodyPr vert="horz" lIns="98024" tIns="49012" rIns="98024" bIns="4901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8063A-FD80-F747-9B55-D77281C461BC}" type="datetime1">
              <a:rPr lang="de-DE" smtClean="0"/>
              <a:t>12.01.2017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51953" y="5576523"/>
            <a:ext cx="3384736" cy="320329"/>
          </a:xfrm>
          <a:prstGeom prst="rect">
            <a:avLst/>
          </a:prstGeom>
        </p:spPr>
        <p:txBody>
          <a:bodyPr vert="horz" lIns="98024" tIns="49012" rIns="98024" bIns="4901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660192" y="5576523"/>
            <a:ext cx="2494015" cy="320329"/>
          </a:xfrm>
          <a:prstGeom prst="rect">
            <a:avLst/>
          </a:prstGeom>
        </p:spPr>
        <p:txBody>
          <a:bodyPr vert="horz" lIns="98024" tIns="49012" rIns="98024" bIns="4901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ADB26-E9F7-3E4B-AB02-B876EBCC7ED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0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90121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7590" indent="-367590" algn="l" defTabSz="490121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96446" indent="-306326" algn="l" defTabSz="490121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25302" indent="-245060" algn="l" defTabSz="490121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15424" indent="-245060" algn="l" defTabSz="490121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05544" indent="-245060" algn="l" defTabSz="490121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5666" indent="-245060" algn="l" defTabSz="49012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85787" indent="-245060" algn="l" defTabSz="49012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5908" indent="-245060" algn="l" defTabSz="49012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6030" indent="-245060" algn="l" defTabSz="490121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0121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0242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0364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0484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50606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726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30848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20968" algn="l" defTabSz="4901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537" y="320330"/>
            <a:ext cx="10086752" cy="793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537" y="1199430"/>
            <a:ext cx="10086752" cy="4219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17912" y="5576518"/>
            <a:ext cx="848346" cy="320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>
                <a:solidFill>
                  <a:srgbClr val="E94E24"/>
                </a:solidFill>
              </a:defRPr>
            </a:lvl1pPr>
          </a:lstStyle>
          <a:p>
            <a:pPr defTabSz="801654"/>
            <a:fld id="{ADCA5865-F39A-A346-B367-892715D488C3}" type="datetime1">
              <a:rPr lang="en-US" smtClean="0"/>
              <a:pPr defTabSz="801654"/>
              <a:t>12-Jan-17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88440" y="5576519"/>
            <a:ext cx="2467207" cy="320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>
                <a:solidFill>
                  <a:srgbClr val="E94E24"/>
                </a:solidFill>
              </a:defRPr>
            </a:lvl1pPr>
          </a:lstStyle>
          <a:p>
            <a:pPr defTabSz="801654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3536" y="5576519"/>
            <a:ext cx="622638" cy="3203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7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801654"/>
            <a:fld id="{E681D97C-9B47-4A9A-B666-3571BC3C4C27}" type="slidenum">
              <a:rPr lang="en-GB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801654"/>
              <a:t>‹#›</a:t>
            </a:fld>
            <a:endParaRPr lang="en-GB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46"/>
          <a:stretch/>
        </p:blipFill>
        <p:spPr>
          <a:xfrm>
            <a:off x="9443461" y="5636512"/>
            <a:ext cx="946828" cy="200343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844909" y="5576518"/>
            <a:ext cx="1004007" cy="320330"/>
          </a:xfrm>
          <a:prstGeom prst="rect">
            <a:avLst/>
          </a:prstGeom>
        </p:spPr>
        <p:txBody>
          <a:bodyPr vert="horz" lIns="80165" tIns="40082" rIns="80165" bIns="40082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E94E2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2" b="1" dirty="0">
                <a:solidFill>
                  <a:srgbClr val="FF0000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1352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801654" rtl="0" eaLnBrk="1" latinLnBrk="0" hangingPunct="1">
        <a:lnSpc>
          <a:spcPct val="90000"/>
        </a:lnSpc>
        <a:spcBef>
          <a:spcPct val="0"/>
        </a:spcBef>
        <a:buNone/>
        <a:defRPr sz="3857" b="0" kern="1200">
          <a:solidFill>
            <a:srgbClr val="E94E2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00414" indent="-200414" algn="l" defTabSz="801654" rtl="0" eaLnBrk="1" latinLnBrk="0" hangingPunct="1">
        <a:lnSpc>
          <a:spcPct val="90000"/>
        </a:lnSpc>
        <a:spcBef>
          <a:spcPts val="877"/>
        </a:spcBef>
        <a:buClr>
          <a:srgbClr val="E94E24"/>
        </a:buClr>
        <a:buFont typeface="Wingdings" panose="05000000000000000000" pitchFamily="2" charset="2"/>
        <a:buChar char="§"/>
        <a:defRPr sz="245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01241" indent="-200414" algn="l" defTabSz="801654" rtl="0" eaLnBrk="1" latinLnBrk="0" hangingPunct="1">
        <a:lnSpc>
          <a:spcPct val="90000"/>
        </a:lnSpc>
        <a:spcBef>
          <a:spcPts val="438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10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02068" indent="-200414" algn="l" defTabSz="801654" rtl="0" eaLnBrk="1" latinLnBrk="0" hangingPunct="1">
        <a:lnSpc>
          <a:spcPct val="90000"/>
        </a:lnSpc>
        <a:spcBef>
          <a:spcPts val="438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175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02895" indent="-200414" algn="l" defTabSz="801654" rtl="0" eaLnBrk="1" latinLnBrk="0" hangingPunct="1">
        <a:lnSpc>
          <a:spcPct val="90000"/>
        </a:lnSpc>
        <a:spcBef>
          <a:spcPts val="438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157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03723" indent="-200414" algn="l" defTabSz="801654" rtl="0" eaLnBrk="1" latinLnBrk="0" hangingPunct="1">
        <a:lnSpc>
          <a:spcPct val="90000"/>
        </a:lnSpc>
        <a:spcBef>
          <a:spcPts val="438"/>
        </a:spcBef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defRPr sz="157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04550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801654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801654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noonee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89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822"/>
            <a:ext cx="10688638" cy="71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9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 descr="Noonee_Logo-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" y="5533487"/>
            <a:ext cx="1093156" cy="309060"/>
          </a:xfrm>
          <a:prstGeom prst="rect">
            <a:avLst/>
          </a:prstGeom>
        </p:spPr>
      </p:pic>
      <p:pic>
        <p:nvPicPr>
          <p:cNvPr id="22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4" r="27344"/>
          <a:stretch/>
        </p:blipFill>
        <p:spPr>
          <a:xfrm>
            <a:off x="5319584" y="668714"/>
            <a:ext cx="2712616" cy="4782576"/>
          </a:xfrm>
          <a:prstGeom prst="rect">
            <a:avLst/>
          </a:prstGeom>
        </p:spPr>
      </p:pic>
      <p:pic>
        <p:nvPicPr>
          <p:cNvPr id="23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5" r="510" b="1311"/>
          <a:stretch/>
        </p:blipFill>
        <p:spPr bwMode="auto">
          <a:xfrm>
            <a:off x="2486999" y="670277"/>
            <a:ext cx="2714263" cy="4766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255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 descr="Noonee_Logo-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" y="5533487"/>
            <a:ext cx="1093156" cy="30906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77" y="270247"/>
            <a:ext cx="8350181" cy="5572300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169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 descr="Noonee_Logo-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" y="5533487"/>
            <a:ext cx="1093156" cy="309060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4"/>
          <a:stretch/>
        </p:blipFill>
        <p:spPr bwMode="auto">
          <a:xfrm>
            <a:off x="1750030" y="190062"/>
            <a:ext cx="7422998" cy="5706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1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own Arrow 40"/>
          <p:cNvSpPr/>
          <p:nvPr/>
        </p:nvSpPr>
        <p:spPr>
          <a:xfrm rot="14495710">
            <a:off x="3864884" y="-679077"/>
            <a:ext cx="3778516" cy="10348187"/>
          </a:xfrm>
          <a:prstGeom prst="downArrow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Bild 2" descr="MA-120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39" y="2140049"/>
            <a:ext cx="1943222" cy="2876170"/>
          </a:xfrm>
          <a:prstGeom prst="rect">
            <a:avLst/>
          </a:prstGeom>
        </p:spPr>
      </p:pic>
      <p:pic>
        <p:nvPicPr>
          <p:cNvPr id="29" name="Bild 28" descr="Noonee_Logo-0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" y="5533487"/>
            <a:ext cx="1093156" cy="3090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0"/>
          <a:stretch/>
        </p:blipFill>
        <p:spPr>
          <a:xfrm>
            <a:off x="4466590" y="2517398"/>
            <a:ext cx="3288429" cy="249882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24374" y="1573576"/>
            <a:ext cx="255374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sz="1400" b="1" dirty="0"/>
              <a:t>Konzeptfreigabe und Prototyp</a:t>
            </a:r>
          </a:p>
          <a:p>
            <a:pPr algn="ctr"/>
            <a:r>
              <a:rPr lang="de-CH" sz="1400" b="1" dirty="0"/>
              <a:t>2014</a:t>
            </a:r>
            <a:endParaRPr lang="en-GB" sz="1400" b="1" dirty="0"/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3170142" y="2259317"/>
            <a:ext cx="0" cy="55135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673882" y="1465854"/>
            <a:ext cx="275328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sz="1400" b="1" dirty="0"/>
              <a:t>15 Kundentest</a:t>
            </a:r>
          </a:p>
          <a:p>
            <a:pPr algn="ctr"/>
            <a:r>
              <a:rPr lang="de-CH" sz="1400" b="1" dirty="0"/>
              <a:t>2015/2016 und Kontinuierliche Verbesserungen</a:t>
            </a:r>
            <a:endParaRPr lang="en-GB" sz="1400" b="1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8554130" y="2140049"/>
            <a:ext cx="0" cy="24544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22924" y="1681298"/>
            <a:ext cx="13973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sz="1400" b="1" dirty="0"/>
              <a:t>Vorserien 2016</a:t>
            </a:r>
            <a:endParaRPr lang="en-GB" sz="14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56"/>
          <a:stretch/>
        </p:blipFill>
        <p:spPr>
          <a:xfrm>
            <a:off x="1767720" y="2574873"/>
            <a:ext cx="2679090" cy="2498821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9717027" y="2136592"/>
            <a:ext cx="0" cy="24544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225737" y="1681298"/>
            <a:ext cx="108963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CH" sz="1400" b="1" dirty="0"/>
              <a:t>Serien 2017</a:t>
            </a:r>
            <a:endParaRPr lang="en-GB" sz="1400" b="1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573214" y="328040"/>
            <a:ext cx="7007516" cy="814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E94E2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de-CH" sz="3000" dirty="0">
                <a:solidFill>
                  <a:srgbClr val="D13E2A"/>
                </a:solidFill>
              </a:rPr>
              <a:t>CHAIRLESS CHAIR STORY</a:t>
            </a:r>
            <a:endParaRPr lang="en-GB" sz="3000" dirty="0">
              <a:solidFill>
                <a:srgbClr val="D13E2A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78730" y="4535825"/>
            <a:ext cx="2494015" cy="320329"/>
          </a:xfrm>
        </p:spPr>
        <p:txBody>
          <a:bodyPr/>
          <a:lstStyle/>
          <a:p>
            <a:fld id="{102ADB26-E9F7-3E4B-AB02-B876EBCC7ED7}" type="slidenum">
              <a:rPr lang="de-DE" smtClean="0"/>
              <a:t>6</a:t>
            </a:fld>
            <a:endParaRPr lang="de-DE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6010170" y="2251947"/>
            <a:ext cx="0" cy="55135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2" name="Bild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50" l="9977" r="899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7052" y="2044173"/>
            <a:ext cx="2063470" cy="30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8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wn Arrow 37"/>
          <p:cNvSpPr/>
          <p:nvPr/>
        </p:nvSpPr>
        <p:spPr>
          <a:xfrm rot="16200000">
            <a:off x="4157995" y="-1427242"/>
            <a:ext cx="3778516" cy="9379151"/>
          </a:xfrm>
          <a:prstGeom prst="downArrow">
            <a:avLst/>
          </a:prstGeom>
          <a:solidFill>
            <a:schemeClr val="accent6">
              <a:lumMod val="75000"/>
              <a:alpha val="1882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Bild 28" descr="Noonee_Logo-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" y="5533487"/>
            <a:ext cx="1093156" cy="309060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1249848" y="1244323"/>
            <a:ext cx="1701282" cy="1269261"/>
          </a:xfrm>
          <a:custGeom>
            <a:avLst/>
            <a:gdLst>
              <a:gd name="connsiteX0" fmla="*/ 0 w 1989707"/>
              <a:gd name="connsiteY0" fmla="*/ 0 h 929686"/>
              <a:gd name="connsiteX1" fmla="*/ 1989707 w 1989707"/>
              <a:gd name="connsiteY1" fmla="*/ 0 h 929686"/>
              <a:gd name="connsiteX2" fmla="*/ 1989707 w 1989707"/>
              <a:gd name="connsiteY2" fmla="*/ 929686 h 929686"/>
              <a:gd name="connsiteX3" fmla="*/ 0 w 1989707"/>
              <a:gd name="connsiteY3" fmla="*/ 929686 h 929686"/>
              <a:gd name="connsiteX4" fmla="*/ 0 w 1989707"/>
              <a:gd name="connsiteY4" fmla="*/ 0 h 92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707" h="929686">
                <a:moveTo>
                  <a:pt x="0" y="0"/>
                </a:moveTo>
                <a:lnTo>
                  <a:pt x="1989707" y="0"/>
                </a:lnTo>
                <a:lnTo>
                  <a:pt x="1989707" y="929686"/>
                </a:lnTo>
                <a:lnTo>
                  <a:pt x="0" y="92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b="1" kern="1200" dirty="0"/>
              <a:t>Audi Neckarsulm: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kern="1200" dirty="0"/>
              <a:t>Nachweis der Konzept – Test der ersten Prototypen</a:t>
            </a:r>
            <a:endParaRPr lang="en-GB" sz="1200" kern="1200" dirty="0"/>
          </a:p>
        </p:txBody>
      </p:sp>
      <p:sp>
        <p:nvSpPr>
          <p:cNvPr id="22" name="Rectangle 21"/>
          <p:cNvSpPr/>
          <p:nvPr/>
        </p:nvSpPr>
        <p:spPr>
          <a:xfrm>
            <a:off x="1628843" y="2500061"/>
            <a:ext cx="1036283" cy="2567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400" dirty="0"/>
              <a:t>02/2015</a:t>
            </a:r>
            <a:endParaRPr lang="en-GB" sz="1400" dirty="0"/>
          </a:p>
        </p:txBody>
      </p:sp>
      <p:sp>
        <p:nvSpPr>
          <p:cNvPr id="24" name="Freeform 23"/>
          <p:cNvSpPr/>
          <p:nvPr/>
        </p:nvSpPr>
        <p:spPr>
          <a:xfrm>
            <a:off x="3036195" y="1306277"/>
            <a:ext cx="1701282" cy="1069830"/>
          </a:xfrm>
          <a:custGeom>
            <a:avLst/>
            <a:gdLst>
              <a:gd name="connsiteX0" fmla="*/ 0 w 1989707"/>
              <a:gd name="connsiteY0" fmla="*/ 0 h 929686"/>
              <a:gd name="connsiteX1" fmla="*/ 1989707 w 1989707"/>
              <a:gd name="connsiteY1" fmla="*/ 0 h 929686"/>
              <a:gd name="connsiteX2" fmla="*/ 1989707 w 1989707"/>
              <a:gd name="connsiteY2" fmla="*/ 929686 h 929686"/>
              <a:gd name="connsiteX3" fmla="*/ 0 w 1989707"/>
              <a:gd name="connsiteY3" fmla="*/ 929686 h 929686"/>
              <a:gd name="connsiteX4" fmla="*/ 0 w 1989707"/>
              <a:gd name="connsiteY4" fmla="*/ 0 h 92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707" h="929686">
                <a:moveTo>
                  <a:pt x="0" y="0"/>
                </a:moveTo>
                <a:lnTo>
                  <a:pt x="1989707" y="0"/>
                </a:lnTo>
                <a:lnTo>
                  <a:pt x="1989707" y="929686"/>
                </a:lnTo>
                <a:lnTo>
                  <a:pt x="0" y="92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b="1" kern="1200" dirty="0"/>
              <a:t>Audi Gyor: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kern="1200" dirty="0"/>
              <a:t>Testergebnisse in der Motormontage</a:t>
            </a:r>
            <a:endParaRPr lang="en-GB" sz="1200" kern="1200" dirty="0"/>
          </a:p>
        </p:txBody>
      </p:sp>
      <p:sp>
        <p:nvSpPr>
          <p:cNvPr id="25" name="Rectangle 24"/>
          <p:cNvSpPr/>
          <p:nvPr/>
        </p:nvSpPr>
        <p:spPr>
          <a:xfrm>
            <a:off x="3415189" y="2500061"/>
            <a:ext cx="1036283" cy="2567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363841"/>
              <a:satOff val="-20982"/>
              <a:lumOff val="2157"/>
              <a:alphaOff val="0"/>
            </a:schemeClr>
          </a:fillRef>
          <a:effectRef idx="0">
            <a:schemeClr val="accent2">
              <a:hueOff val="-363841"/>
              <a:satOff val="-20982"/>
              <a:lumOff val="2157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400" dirty="0"/>
              <a:t>06/2015</a:t>
            </a:r>
            <a:endParaRPr lang="en-GB" sz="1400" dirty="0"/>
          </a:p>
        </p:txBody>
      </p:sp>
      <p:sp>
        <p:nvSpPr>
          <p:cNvPr id="30" name="Freeform 29"/>
          <p:cNvSpPr/>
          <p:nvPr/>
        </p:nvSpPr>
        <p:spPr>
          <a:xfrm>
            <a:off x="4822542" y="1279245"/>
            <a:ext cx="1701282" cy="1156847"/>
          </a:xfrm>
          <a:custGeom>
            <a:avLst/>
            <a:gdLst>
              <a:gd name="connsiteX0" fmla="*/ 0 w 1989707"/>
              <a:gd name="connsiteY0" fmla="*/ 0 h 929686"/>
              <a:gd name="connsiteX1" fmla="*/ 1989707 w 1989707"/>
              <a:gd name="connsiteY1" fmla="*/ 0 h 929686"/>
              <a:gd name="connsiteX2" fmla="*/ 1989707 w 1989707"/>
              <a:gd name="connsiteY2" fmla="*/ 929686 h 929686"/>
              <a:gd name="connsiteX3" fmla="*/ 0 w 1989707"/>
              <a:gd name="connsiteY3" fmla="*/ 929686 h 929686"/>
              <a:gd name="connsiteX4" fmla="*/ 0 w 1989707"/>
              <a:gd name="connsiteY4" fmla="*/ 0 h 92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707" h="929686">
                <a:moveTo>
                  <a:pt x="0" y="0"/>
                </a:moveTo>
                <a:lnTo>
                  <a:pt x="1989707" y="0"/>
                </a:lnTo>
                <a:lnTo>
                  <a:pt x="1989707" y="929686"/>
                </a:lnTo>
                <a:lnTo>
                  <a:pt x="0" y="92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b="1" kern="1200" dirty="0"/>
              <a:t>Audi Ingolstadt: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kern="1200" dirty="0"/>
              <a:t>Test der neuen Prototypen</a:t>
            </a:r>
            <a:endParaRPr lang="en-GB" sz="1200" kern="1200" dirty="0"/>
          </a:p>
        </p:txBody>
      </p:sp>
      <p:sp>
        <p:nvSpPr>
          <p:cNvPr id="31" name="Rectangle 30"/>
          <p:cNvSpPr/>
          <p:nvPr/>
        </p:nvSpPr>
        <p:spPr>
          <a:xfrm>
            <a:off x="5201536" y="2500061"/>
            <a:ext cx="1036283" cy="2567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400" dirty="0"/>
              <a:t>09/2015</a:t>
            </a:r>
            <a:endParaRPr lang="en-GB" sz="1400" dirty="0"/>
          </a:p>
        </p:txBody>
      </p:sp>
      <p:sp>
        <p:nvSpPr>
          <p:cNvPr id="32" name="Freeform 31"/>
          <p:cNvSpPr/>
          <p:nvPr/>
        </p:nvSpPr>
        <p:spPr>
          <a:xfrm>
            <a:off x="6608889" y="1260620"/>
            <a:ext cx="1701282" cy="1216801"/>
          </a:xfrm>
          <a:custGeom>
            <a:avLst/>
            <a:gdLst>
              <a:gd name="connsiteX0" fmla="*/ 0 w 1989707"/>
              <a:gd name="connsiteY0" fmla="*/ 0 h 929686"/>
              <a:gd name="connsiteX1" fmla="*/ 1989707 w 1989707"/>
              <a:gd name="connsiteY1" fmla="*/ 0 h 929686"/>
              <a:gd name="connsiteX2" fmla="*/ 1989707 w 1989707"/>
              <a:gd name="connsiteY2" fmla="*/ 929686 h 929686"/>
              <a:gd name="connsiteX3" fmla="*/ 0 w 1989707"/>
              <a:gd name="connsiteY3" fmla="*/ 929686 h 929686"/>
              <a:gd name="connsiteX4" fmla="*/ 0 w 1989707"/>
              <a:gd name="connsiteY4" fmla="*/ 0 h 92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707" h="929686">
                <a:moveTo>
                  <a:pt x="0" y="0"/>
                </a:moveTo>
                <a:lnTo>
                  <a:pt x="1989707" y="0"/>
                </a:lnTo>
                <a:lnTo>
                  <a:pt x="1989707" y="929686"/>
                </a:lnTo>
                <a:lnTo>
                  <a:pt x="0" y="92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b="1" kern="1200" dirty="0"/>
              <a:t>Audi Ingolstadt &amp; Neckarsulm: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kern="1200" dirty="0"/>
              <a:t>Implementierung Vorserien</a:t>
            </a:r>
            <a:endParaRPr lang="en-GB" sz="1200" kern="1200" dirty="0"/>
          </a:p>
        </p:txBody>
      </p:sp>
      <p:sp>
        <p:nvSpPr>
          <p:cNvPr id="33" name="Rectangle 32"/>
          <p:cNvSpPr/>
          <p:nvPr/>
        </p:nvSpPr>
        <p:spPr>
          <a:xfrm>
            <a:off x="6987883" y="2500061"/>
            <a:ext cx="1036283" cy="2567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091522"/>
              <a:satOff val="-62946"/>
              <a:lumOff val="6471"/>
              <a:alphaOff val="0"/>
            </a:schemeClr>
          </a:fillRef>
          <a:effectRef idx="0">
            <a:schemeClr val="accent2">
              <a:hueOff val="-1091522"/>
              <a:satOff val="-62946"/>
              <a:lumOff val="6471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400" dirty="0"/>
              <a:t>11/2016</a:t>
            </a:r>
            <a:endParaRPr lang="en-GB" sz="1400" dirty="0"/>
          </a:p>
        </p:txBody>
      </p:sp>
      <p:sp>
        <p:nvSpPr>
          <p:cNvPr id="34" name="Freeform 33"/>
          <p:cNvSpPr/>
          <p:nvPr/>
        </p:nvSpPr>
        <p:spPr>
          <a:xfrm>
            <a:off x="8395235" y="1306277"/>
            <a:ext cx="1701282" cy="1069830"/>
          </a:xfrm>
          <a:custGeom>
            <a:avLst/>
            <a:gdLst>
              <a:gd name="connsiteX0" fmla="*/ 0 w 1989707"/>
              <a:gd name="connsiteY0" fmla="*/ 0 h 929686"/>
              <a:gd name="connsiteX1" fmla="*/ 1989707 w 1989707"/>
              <a:gd name="connsiteY1" fmla="*/ 0 h 929686"/>
              <a:gd name="connsiteX2" fmla="*/ 1989707 w 1989707"/>
              <a:gd name="connsiteY2" fmla="*/ 929686 h 929686"/>
              <a:gd name="connsiteX3" fmla="*/ 0 w 1989707"/>
              <a:gd name="connsiteY3" fmla="*/ 929686 h 929686"/>
              <a:gd name="connsiteX4" fmla="*/ 0 w 1989707"/>
              <a:gd name="connsiteY4" fmla="*/ 0 h 92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9707" h="929686">
                <a:moveTo>
                  <a:pt x="0" y="0"/>
                </a:moveTo>
                <a:lnTo>
                  <a:pt x="1989707" y="0"/>
                </a:lnTo>
                <a:lnTo>
                  <a:pt x="1989707" y="929686"/>
                </a:lnTo>
                <a:lnTo>
                  <a:pt x="0" y="92968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85344" bIns="8534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b="1" kern="1200" dirty="0"/>
              <a:t>Audi Konzern: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e-CH" sz="1200" kern="1200" dirty="0"/>
              <a:t>Implementierung Serien</a:t>
            </a:r>
            <a:endParaRPr lang="en-GB" sz="1200" kern="1200" dirty="0"/>
          </a:p>
        </p:txBody>
      </p:sp>
      <p:sp>
        <p:nvSpPr>
          <p:cNvPr id="35" name="Rectangle 34"/>
          <p:cNvSpPr/>
          <p:nvPr/>
        </p:nvSpPr>
        <p:spPr>
          <a:xfrm>
            <a:off x="8774230" y="2500061"/>
            <a:ext cx="1036283" cy="2567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e-CH" sz="1400" dirty="0"/>
              <a:t>2017</a:t>
            </a:r>
            <a:endParaRPr lang="en-GB" sz="1400" dirty="0"/>
          </a:p>
        </p:txBody>
      </p:sp>
      <p:graphicFrame>
        <p:nvGraphicFramePr>
          <p:cNvPr id="3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4183706"/>
              </p:ext>
            </p:extLst>
          </p:nvPr>
        </p:nvGraphicFramePr>
        <p:xfrm>
          <a:off x="1018181" y="2349548"/>
          <a:ext cx="9535519" cy="3797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Title 1"/>
          <p:cNvSpPr txBox="1">
            <a:spLocks/>
          </p:cNvSpPr>
          <p:nvPr/>
        </p:nvSpPr>
        <p:spPr>
          <a:xfrm>
            <a:off x="1573213" y="505192"/>
            <a:ext cx="5616159" cy="649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E94E2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de-CH" sz="3000" dirty="0">
                <a:solidFill>
                  <a:srgbClr val="D13E2A"/>
                </a:solidFill>
              </a:rPr>
              <a:t>AUDI PILOTEN</a:t>
            </a:r>
            <a:endParaRPr lang="en-GB" sz="3000" dirty="0">
              <a:solidFill>
                <a:srgbClr val="D13E2A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910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 descr="Noonee_Logo-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" y="5533487"/>
            <a:ext cx="1093156" cy="309060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0" y="2200803"/>
            <a:ext cx="10688639" cy="2472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4E2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000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 Light"/>
                <a:cs typeface="Calibri Light"/>
              </a:rPr>
              <a:t>Wir sind weltweit führend im Bereich </a:t>
            </a:r>
          </a:p>
          <a:p>
            <a:pPr marL="0" indent="0" algn="ctr">
              <a:buNone/>
            </a:pPr>
            <a:r>
              <a:rPr lang="de-DE" sz="3000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 Light"/>
                <a:cs typeface="Calibri Light"/>
              </a:rPr>
              <a:t>von tragbaren, ergonomischen, </a:t>
            </a:r>
          </a:p>
          <a:p>
            <a:pPr marL="0" indent="0" algn="ctr">
              <a:buNone/>
            </a:pPr>
            <a:r>
              <a:rPr lang="de-DE" sz="3000" b="1" dirty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 Light"/>
                <a:cs typeface="Calibri Light"/>
              </a:rPr>
              <a:t>mechatronischen Geräten.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8</a:t>
            </a:fld>
            <a:endParaRPr lang="de-D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55156" y="1141413"/>
            <a:ext cx="2556101" cy="649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E94E2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CH" sz="3000" dirty="0">
                <a:solidFill>
                  <a:srgbClr val="D13E2A"/>
                </a:solidFill>
              </a:rPr>
              <a:t>Vision</a:t>
            </a:r>
            <a:endParaRPr lang="en-GB" sz="3000" dirty="0">
              <a:solidFill>
                <a:srgbClr val="D13E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29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ild 28" descr="Noonee_Logo-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" y="5533487"/>
            <a:ext cx="1093156" cy="309060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573213" y="2513206"/>
            <a:ext cx="3689314" cy="2286740"/>
          </a:xfrm>
          <a:prstGeom prst="rect">
            <a:avLst/>
          </a:prstGeom>
        </p:spPr>
        <p:txBody>
          <a:bodyPr vert="horz" lIns="98024" tIns="49012" rIns="98024" bIns="49012" rtlCol="0">
            <a:noAutofit/>
          </a:bodyPr>
          <a:lstStyle>
            <a:defPPr>
              <a:defRPr lang="de-DE"/>
            </a:defPPr>
            <a:lvl1pPr marL="367590" indent="-367590">
              <a:lnSpc>
                <a:spcPct val="170000"/>
              </a:lnSpc>
              <a:spcBef>
                <a:spcPct val="20000"/>
              </a:spcBef>
              <a:buClr>
                <a:srgbClr val="D13E2A"/>
              </a:buClr>
              <a:buFont typeface="Wingdings" panose="05000000000000000000" pitchFamily="2" charset="2"/>
              <a:buChar char="§"/>
              <a:defRPr sz="2000" b="1">
                <a:solidFill>
                  <a:srgbClr val="858B89"/>
                </a:solidFill>
                <a:latin typeface="Calibri Light"/>
                <a:cs typeface="Calibri Light"/>
              </a:defRPr>
            </a:lvl1pPr>
            <a:lvl2pPr marL="796446" lvl="1" indent="-306326">
              <a:spcBef>
                <a:spcPct val="20000"/>
              </a:spcBef>
              <a:buFont typeface="Wingdings" panose="05000000000000000000" pitchFamily="2" charset="2"/>
              <a:buChar char="§"/>
              <a:defRPr sz="2000" b="1">
                <a:solidFill>
                  <a:srgbClr val="858B89"/>
                </a:solidFill>
                <a:latin typeface="Calibri Light"/>
                <a:cs typeface="Calibri Light"/>
              </a:defRPr>
            </a:lvl2pPr>
            <a:lvl3pPr marL="1225302" indent="-245060">
              <a:spcBef>
                <a:spcPct val="20000"/>
              </a:spcBef>
              <a:buFont typeface="Arial"/>
              <a:buChar char="•"/>
              <a:defRPr sz="2600"/>
            </a:lvl3pPr>
            <a:lvl4pPr marL="1715424" indent="-245060">
              <a:spcBef>
                <a:spcPct val="20000"/>
              </a:spcBef>
              <a:buFont typeface="Arial"/>
              <a:buChar char="–"/>
              <a:defRPr sz="2100"/>
            </a:lvl4pPr>
            <a:lvl5pPr marL="2205544" indent="-245060">
              <a:spcBef>
                <a:spcPct val="20000"/>
              </a:spcBef>
              <a:buFont typeface="Arial"/>
              <a:buChar char="»"/>
              <a:defRPr sz="2100"/>
            </a:lvl5pPr>
            <a:lvl6pPr marL="2695666" indent="-245060">
              <a:spcBef>
                <a:spcPct val="20000"/>
              </a:spcBef>
              <a:buFont typeface="Arial"/>
              <a:buChar char="•"/>
              <a:defRPr sz="2100"/>
            </a:lvl6pPr>
            <a:lvl7pPr marL="3185787" indent="-245060">
              <a:spcBef>
                <a:spcPct val="20000"/>
              </a:spcBef>
              <a:buFont typeface="Arial"/>
              <a:buChar char="•"/>
              <a:defRPr sz="2100"/>
            </a:lvl7pPr>
            <a:lvl8pPr marL="3675908" indent="-245060">
              <a:spcBef>
                <a:spcPct val="20000"/>
              </a:spcBef>
              <a:buFont typeface="Arial"/>
              <a:buChar char="•"/>
              <a:defRPr sz="2100"/>
            </a:lvl8pPr>
            <a:lvl9pPr marL="4166030" indent="-245060">
              <a:spcBef>
                <a:spcPct val="20000"/>
              </a:spcBef>
              <a:buFont typeface="Arial"/>
              <a:buChar char="•"/>
              <a:defRPr sz="2100"/>
            </a:lvl9pPr>
          </a:lstStyle>
          <a:p>
            <a:pPr>
              <a:lnSpc>
                <a:spcPct val="100000"/>
              </a:lnSpc>
            </a:pPr>
            <a:r>
              <a:rPr lang="de-CH" sz="1600" dirty="0" err="1"/>
              <a:t>noonee</a:t>
            </a:r>
            <a:r>
              <a:rPr lang="de-CH" sz="1600" dirty="0"/>
              <a:t> AG:</a:t>
            </a:r>
          </a:p>
          <a:p>
            <a:pPr marL="428856" lvl="1" indent="0">
              <a:buNone/>
            </a:pPr>
            <a:r>
              <a:rPr lang="de-CH" sz="1400" b="0" dirty="0"/>
              <a:t>Wiesenstrasse 10a </a:t>
            </a:r>
          </a:p>
          <a:p>
            <a:pPr marL="428856" lvl="1" indent="0">
              <a:buNone/>
            </a:pPr>
            <a:r>
              <a:rPr lang="de-CH" sz="1400" b="0" dirty="0"/>
              <a:t>8952 Schlieren  </a:t>
            </a:r>
          </a:p>
          <a:p>
            <a:pPr marL="428856" lvl="1" indent="0">
              <a:buNone/>
            </a:pPr>
            <a:r>
              <a:rPr lang="de-CH" sz="1400" b="0" dirty="0" err="1"/>
              <a:t>Switzerland</a:t>
            </a:r>
            <a:r>
              <a:rPr lang="de-CH" sz="1400" b="0" dirty="0"/>
              <a:t> </a:t>
            </a:r>
          </a:p>
          <a:p>
            <a:pPr marL="428856" lvl="1" indent="0">
              <a:buNone/>
            </a:pPr>
            <a:r>
              <a:rPr lang="de-CH" sz="1400" b="0" dirty="0"/>
              <a:t>Tel: 00 41 55 260 10 10</a:t>
            </a:r>
          </a:p>
          <a:p>
            <a:pPr marL="428856" lvl="1" indent="0">
              <a:buNone/>
            </a:pPr>
            <a:r>
              <a:rPr lang="de-CH" sz="1400" b="0" dirty="0"/>
              <a:t>Info.ch@noonee.com</a:t>
            </a:r>
            <a:endParaRPr lang="en-GB" sz="1400" b="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ADB26-E9F7-3E4B-AB02-B876EBCC7ED7}" type="slidenum">
              <a:rPr lang="de-DE" smtClean="0"/>
              <a:t>9</a:t>
            </a:fld>
            <a:endParaRPr lang="de-DE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7" b="12048"/>
          <a:stretch/>
        </p:blipFill>
        <p:spPr>
          <a:xfrm>
            <a:off x="5082334" y="-64204"/>
            <a:ext cx="6567055" cy="688115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73213" y="505192"/>
            <a:ext cx="5616159" cy="649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E94E2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de-CH" sz="3000" dirty="0">
                <a:solidFill>
                  <a:srgbClr val="D13E2A"/>
                </a:solidFill>
              </a:rPr>
              <a:t>Danke!</a:t>
            </a:r>
            <a:endParaRPr lang="en-GB" sz="3000" dirty="0">
              <a:solidFill>
                <a:srgbClr val="D13E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07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onee standard" id="{6CDD2ED2-594B-4D0C-9F5A-9732948D5874}" vid="{9E55010E-4177-4C90-92DA-081C0E899EB5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116</Words>
  <Application>Microsoft Office PowerPoint</Application>
  <PresentationFormat>Custom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Office-Design</vt:lpstr>
      <vt:lpstr>Office Theme</vt:lpstr>
      <vt:lpstr>noonee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AP35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  Tausch</dc:creator>
  <cp:lastModifiedBy>Motovilova, Olga</cp:lastModifiedBy>
  <cp:revision>192</cp:revision>
  <cp:lastPrinted>2016-09-20T10:21:03Z</cp:lastPrinted>
  <dcterms:created xsi:type="dcterms:W3CDTF">2016-09-13T07:22:49Z</dcterms:created>
  <dcterms:modified xsi:type="dcterms:W3CDTF">2017-01-12T12:31:38Z</dcterms:modified>
</cp:coreProperties>
</file>